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8" r:id="rId4"/>
    <p:sldId id="260" r:id="rId5"/>
    <p:sldId id="257" r:id="rId6"/>
    <p:sldId id="286" r:id="rId7"/>
    <p:sldId id="261" r:id="rId8"/>
    <p:sldId id="263" r:id="rId9"/>
    <p:sldId id="287" r:id="rId10"/>
    <p:sldId id="288" r:id="rId11"/>
    <p:sldId id="289" r:id="rId12"/>
    <p:sldId id="283" r:id="rId13"/>
    <p:sldId id="290" r:id="rId14"/>
    <p:sldId id="291" r:id="rId15"/>
    <p:sldId id="292" r:id="rId16"/>
    <p:sldId id="29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95" autoAdjust="0"/>
    <p:restoredTop sz="94660"/>
  </p:normalViewPr>
  <p:slideViewPr>
    <p:cSldViewPr>
      <p:cViewPr varScale="1">
        <p:scale>
          <a:sx n="86" d="100"/>
          <a:sy n="86" d="100"/>
        </p:scale>
        <p:origin x="148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887801"/>
            <a:ext cx="7358063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Comic Sans MS" pitchFamily="66" charset="0"/>
              </a:rPr>
              <a:t>Значение и употребление имен прилагательных в речи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1785950"/>
          </a:xfrm>
        </p:spPr>
        <p:txBody>
          <a:bodyPr rtlCol="0">
            <a:normAutofit fontScale="85000" lnSpcReduction="20000"/>
          </a:bodyPr>
          <a:lstStyle/>
          <a:p>
            <a:pPr algn="r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             </a:t>
            </a:r>
            <a:endParaRPr lang="ru-RU" sz="72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07975" y="2420888"/>
            <a:ext cx="7715272" cy="4954588"/>
          </a:xfrm>
        </p:spPr>
        <p:txBody>
          <a:bodyPr/>
          <a:lstStyle/>
          <a:p>
            <a:r>
              <a:rPr lang="ru-RU" dirty="0"/>
              <a:t>Ландыш весенний, лесной, красивый, пахучий, чудесный.</a:t>
            </a:r>
          </a:p>
          <a:p>
            <a:r>
              <a:rPr lang="ru-RU" dirty="0"/>
              <a:t>Ландыши:</a:t>
            </a:r>
          </a:p>
          <a:p>
            <a:r>
              <a:rPr lang="ru-RU" dirty="0"/>
              <a:t>Весенний – весенние</a:t>
            </a:r>
          </a:p>
          <a:p>
            <a:r>
              <a:rPr lang="ru-RU" dirty="0"/>
              <a:t>Лесной – </a:t>
            </a:r>
            <a:r>
              <a:rPr lang="ru-RU" dirty="0" smtClean="0"/>
              <a:t>…</a:t>
            </a:r>
            <a:endParaRPr lang="ru-RU" dirty="0"/>
          </a:p>
          <a:p>
            <a:r>
              <a:rPr lang="ru-RU" dirty="0"/>
              <a:t>Красивый – </a:t>
            </a:r>
            <a:r>
              <a:rPr lang="ru-RU" dirty="0" smtClean="0"/>
              <a:t>…</a:t>
            </a:r>
            <a:endParaRPr lang="ru-RU" dirty="0"/>
          </a:p>
          <a:p>
            <a:endParaRPr lang="ru-RU" dirty="0" smtClean="0"/>
          </a:p>
        </p:txBody>
      </p:sp>
      <p:sp>
        <p:nvSpPr>
          <p:cNvPr id="2" name="AutoShape 2" descr="data:image/jpeg;base64,/9j/4AAQSkZJRgABAQAAAQABAAD/2wCEAAkGBhQSEBQUExQWFRQVFxgYFRcYGBgYFhcYGBoVGBcYFxgaHCYfGBolHBQYHy8gJCcpLCwsGB8xNTAqNSYrLCkBCQoKDgwOGg8PGiwkHCQsLCwsLCwsLCwsLCwsKSwsLCksKSwsLCwsKSwsLCwsKSwsKSwsLCwsLCwsLCwsLCwsLP/AABEIANMA7wMBIgACEQEDEQH/xAAcAAABBQEBAQAAAAAAAAAAAAAEAAECAwUGBwj/xABHEAACAQIEAwUFBAcGBQMFAAABAhEAAwQSITEFQVETImFxgQYykaGxQlKC8BQjYnKSwdEVM0NTorIHc7PCw2Oj4RYkVIOT/8QAGAEBAQEBAQAAAAAAAAAAAAAAAQIAAwT/xAAfEQEBAQADAQEBAAMAAAAAAAAAARECITESQVEDImH/2gAMAwEAAhEDEQA/APXM1OGqIFMRXF6E6ZjUZpMKGxPNTZqgBTzWbEiaRNRNMawOXpw1QmozSMW5qiWqM0Lj7rLbcr7wUkc9QJ2rMuxGOVPeMfM/Cq04hm90GPhXA4/2gVj+r/W3OQT9aw8cokDzNL/66NhB2oaPtBQbrnfQlYtofxsRHu10vDpH3I75uLrlG2Yx3WYKdSVA8yQYHOrMFi2aQ6lWBOkaRyKmTOnWD1A2rzv2V9qkxXECpwy2gyl0cmbzNbymWPJcpMAAeZr0lHqeUxuN+vBINOaqB5VIGiqWRT8qhmqU1mSmmzVDNSNFrYRanzVEmmLVKsOzVCkaaKKYeaYGmmkTQo+almqM0jW1sODSNMRSrqCqNSpiKlip6YCnNbG1F6iakaiRQxUxFKaaaQVCcQwguoUJIU7wYkdD4UUxqDVg8u4nwrFNiMRh7Xdt2VW5bSAEuWyYC7amZ3ny512OD4O9/Aql8i27LpkGU2/ATv02HlQ/tjntqt9M0CEuhTBZGOgMKTGYjbXXzqR4ycPZi6yl4MBSTp9k6gGAInTfTcgV6ON2OFmUP7L+yVmxiWZILWlKhyZdhcCt+s8dwNtMunXtVFeb8K409rEDs0PZO69ooVQqqwGa67bhvtZQTI5QZr0a21RznauPi8JUgKiDVgWoWanDU5p8tZkacCnqNFJEUwp6ZjUqRJpqeKVBI01PSrMhFKKmaY0YdQmlSDUia6MRNIUppTQx6amJpTRoI0xNImmJrMiKRFItTA1gVRNOxqBakKsTbVlKsAVIgg7RzmvHmvj9JKpbGe6xKrbGZUtqYRyXIz7TLQsk6aQ3ee3vFWt2Oytgm5dkd3cW1jOZ2WZCyYHerA9muFlbSsU7NiW7Qdxs7HUsCpMrrAnYfE9uHU1x593BfDsCFWFLnmz5uZ1JnUsSdzr8q6T2exjTkfp3CeQGuX4ajwEbAUDfOVZb3foo1Y/AfShuFXnNtbh95iHG2kmVXxhQAT4mmzTOndpV60PbfmPSrwa5rPFTFMrUmahiNRmkGpjU1ULNUVNOaapUVPTTSzViRpUwNSFZjRTZqeaZhQyFNT0qrSYUqemqWIiny0pp6QiRUDVh2qBNasquuFBJIAG5O1U2MQrCVPxBB111Bgigfaaw7We5nkEEi2VzlQQWy5tM0AqOmYnlWFwninY3HtXpUZgbRZw10I6qwzgyQMzFQTOvdPKqk1FuV1OJxiIJZgPDn8BrWFi/anvZUUgffYHy0Qa78z8K51OI2lZsjF5ILmczByAXDNyIYnQnQRVOI4uiyZLRyGvTQ1148HPlyG8UHauLpbO6gAhWZSVEtGUHKVncFdfoTgFCidk3QH3lnQg9eUc+VclifbCys6qD4a6+S9PGPOs3H/8AEdsp7EEvpDvlAGn2bYJ15SSavyY5/cdb7T4/OVwyEdrejMJ9y1uxJ5ZoA+NdBh7MKgGgUfyrzv2Ewty5da8xLO57zESYIBOp+H5FekOIUDc1qeF3t1HD/wC7Q9VH0FFqpoPg2tlfCR8CRWmFrk66qVaRQ1ZTEVLK8u1MyGroqtqm9KlQCGl2Zq2KUUYdVdmaQt1eRNRy0430qyGmKGrTSAoOqsppuzNX0stHy30FinFKKcUqNSpEUiKGNlpyKRpGsxiKiwp2FRJrBW9cXxjg6/prYhXuK+Rw0MIKpbtsQoI00XL+LlXasK59MIv9oMfvWXLbke/bTQHQaKw06mq4o5QNjvYfD3O0ZcytdJbMGJAaAMwUmNlFcZxX/hfimJAu23XkWZwQP3SCoPhMV6bw+eyUHdRlPmhKn5rV5FXOdiOXCcnzX7QcDfDXLlp4LI0GNu8iOPkflS4Bws3LgkDLzkx5fkV2vt9w7tMffAEmLLRz1tssf6B8ao9n/ZzJ3nOp/wANdyRsNdQNPDf49p5rzfP+2fjreBWhlhICLoTEZjzAHLf871tK+bXkPz9KFw2G7oBMDmBy8BRTDu5R9rTlt18am3XeR0Ps+/6s+f1ANbM1z/ArwzOs8gY+I/pW4K51ayabNTVGjTh81M1NmpmNRb0ZE5qNIUqNJ6Rc0qY02thiacU00lEVJSFTmqwtPTLibA4p6QNMDS6JCmNKmmsxqVIHWsvBZ1bNcYk5RmWZ70a5UkwZ00A9ZoatRqgayMP7Spedbad13VmAcQ0KcrDLMyDvrHnRz4Ynd39IUfIT86aFtxwBJIAG5rOewFv27k/3llgZ0jvrcA6zDv8Aw02J4BaYN3SWMmSzEzyIJJjltWR7QYG85w9tHWbWGZnzQA7EW0CxGiGHJPKF8auSY58qKw/tHh1uXFa6q94spMgEMFLEEiCM5bWaG497b2MPbZlYXSomEMgfvMJA8hJ20rzvGe0L9n2KhQFD2i1sklldgWRGUjNbadyDzy7TQF66DbKEBVAywV233Hx8dK6z/G43/Inw32sbF4+69wBTdRVUDT+7nKBJPegn1rs8LhgsaA7xJ2+pJ5evjXld7hKhpQgDcHOEAgnbcn0M6dZoqz7U37Xd/SM3IAItwj8R32HM1WY5Tm9fsoTEnTTwn0jaj0E7bxp+fWvE39s8adFdlHKFQHTWYCzsB8K6PhfBMRiQhxGOZphjZXPecjcK1tdNY1He8qmx0nPfI9P4NfBvKEOcgkPllgoKn32HdXUAwTOldStcvwTg1wlHu50W2ZRGYFyeWZUi3aTmLaLOgzHdT06tXK3t3niYFMDSzU09amqTC1E70+aoiitEppHSoA0+9ErYQFMGqUzUDWvRhZqkDUTT5qNKWanY1DtBNWRI6UpocCkakTTVWL0wpiKlSozptRIqLsBqdqd7keJOwG5/PWhXLMe6R+9uF/cH2j+0f6qNILTYnFhdTC8gWmT4KvvMfDQ0M19291Lh/ei0voP70eoqPBbWTOtw5rynvOfedGkqZ5DRlgQO5sJrTJp2JzXP4cviLAuBUTOpgM7uRBIgkgcwetc7/wAS7N0i+1lyos4Zc4DMCys7BhpoQFRt+vx6rg4i1cT7ly6PLMxcf9SsT2sxWReKN93Doo/EMQP+8VUrnynTxA8RJ1I7sd5RE9Zgggieceopm4hoct66sjY5iDt1Y9PHl10u4XwDEXWKLZZmAkfZZRp97Qgzt57UPieFX1KBkcC57g97MZAhRO+oEb613148CYjHZ9CzH0UaDbUc6I4Zgbl11S2pLMYTQksf2eXL0rqeFex2FvZrHbMMUCMrEg2LjCZVIE7yN9csiQSo6L2d9i8RhbQxFtRccMe1whO4HO24Pdu8xG4IiZgm56qcddN7Kex5wVggIpvPq91SC+v2e9llR+ywB6V03DVTKFYjtOYINtieoU6/WOprNs8a/SbCthSxmQxOVXtOBBt3Qw0cbiQAxAE6k1q23ZwVBR41KXUyuv70SPXLB5E1yuvXxzOh62OjMPX+s1IKw2b4gH6RQJDJsLieX663/CDnA8stTw/FJ0OViPuGT62z318gGqK6D5b9n5j+tRLN934H+opWb4YSpkfn151YW50VkO0P3T8V/rT9r+yfhUDxC3/mKfIg/SojiFv76jzMfWK2DUhiFLZZht4IgwOkjWrzWSttWxouDK0YcqCIO9wHQj1rWPKhiDVGkBTxWKJNB4pzsdvrRhFD3Lwkc/z0ozVRUmvj1o2zdPPbahM8NPKI6fnejMNB5QfCq4jl4y7+KlonTw/rRK3oHhFZ7AqZjQCZ8PPltRY106bxtO4+VJE2rsjXSnuXYE7+W5PICh0JFUYnEFiAvvElUPQj335+6NB4mOdAvSi/jQbq22LKG0ZwO6WB0shvs+J5nu6MYGkrgCOmw/pQd1Fy9mUGSMsHXTxneefnQS3mtsFYyswHJJOpgBydTyAY7zDawzt7E6F8SOQreGy6P42zGY/hhX8kI+1RpNC3NRHLnQ/C8RvaO6Rl8bZnIZ5xlKzzKTzqbTiOCkXcQvIujD8ahf8Ax1zftGvaXMVb/wA7FYS0fFZDN8p+NdGhjGx9+2hj/l3AD/1a5i9jQMZdZo7mLZ46lMLaCx+O4vxrpPHLl6B4VhgcTdDKrTat6OTkgqpM6cip+PwzPbZTZw6OgGbtLyoZ1SWuKSnjlBA6Eg8q6Dg9ubjMYOazbMlC4khT7g15+lTPCv0vsEb3Rcv3bm+qi64AH72ePIGq3tFmzHK/8PPY04gi9dVhZXZTI7Rht+EdevrXpgXs7iqWlmB7MsRNxVkm2xO7AEkN5z9ssXfxGWANWOwn5novj6bwDTh+HKczOc1xoBfYrBlRbH2ACAR1IBM8teW+q48PmZFGK4HmufpWFIS+RDSIS8o0yXl66ETuD5SDcJiExCnMpV7ejo2ly02mzAzlM6Op1qeBvkMQ0AklWjQdoBMjwdIYDlGupNW47hwuQ6nJeQHs7i+8OcEfbQ81Onkda1v4ZP2JjPbEnvqOpAcDrOit/p8zQy421ilOUq9oSHfpuCoJ93z+HI1eeHq5zklwAAyNBFs6sQFA00YTImAusTIl5WYMlhUVgsrI7ltiCULhfeckyF5A5jrGY+T9L2vZdLYy5tfdl2nchOQ/aeANNIilewVxlYjKGg5c/wCsOaDl0kKmvJZqHAcarWZKlLo0vIxzOLg0MtuwkGDtGgAiBpJekmp88PrN9n7hv4WzdZ3zOilgGygNEOAEA0DAj0rQ/ROj3B+Nj/uJrN4OOxW5a+7duFR+y5LCPCS1F3sZlRid4089h84rWtjn+Bm5fuXHOQ9652ehtsbaXXtqS9uCGORu9BERpzrZt410IVgZOytALf8ALuDuOf2WytzNBcGcKZGwtW18ixuXT/1RWv2ivbIeCIOcMBBHOQdI502tItsYtXBIO3vAiCp6MDqDz+e1Ob2sVzWDvOytcHctTFl2JLhAY/XTq1ksDBnMoO8d6tS1ekayHBGdfunmPHkQeYIqbFS6Nv4iDHxP9KB0LbyP61YUzyZMa8vCqhbiS2gEdNZ6VpVC/KirNz0/IoS26wddtDzgj8j405vbxH5/ntp406LNDW7ZkgGQPTef61NswOkQTIiZ5Tv61FA8aj6VIK3SilO5opP2j8ydB8zWK2PK3iuR2RQEW4sEEjW5I3ktAMSSV0FaWJukZS2gBLHyUM2vqBQmAwdwWxmHeIk66y2rfMmn8Te6tTFq5JDAxuNivgw3U+BindVZYIGoM8xrpEHzjaIJG1VX+GFtSuo2IMEeAIIK+hEzVBsX0276+MBvRlHyK/irdMkt/su65m39lySSB0Y9NYDHbZuTM+Lfs2F37shv3GjN8Mqt+AjnXPcR9r0sOyYm1dtWxAS6yh7bEgSpZMwVtSIMyPhVGG9rbJVltP2qIuYhQSyKN4zAZkHPmo6r7j8uf3PHT3b/AP8Ad4Zjue0t/EC5/wCKuEuXpxGJI1m/e9Aeyt/XDn51seznFDexFhToiIWt8zGVgMzcyoDp45Z5iue4ZiyqPd1lrjhIEtJYsWURqQ12F6sw5Kxpn8Ry/rY4HjCjorHKcoT3gpm2xUgGDJhG00906jetf2cxndgQXFuyrE7JCdoxY9S146bmPMrj8I9mLhVnuXntK2aLYUArnLhl/WIDC5tySJ15CugTBdgSC0q0tmbKve7oaYAUHwAGh5xVXDNaduAJmSYzMd26T0AnQbD41fhbsidQPEEc+h1oOwHPuoT4t3F9JGY+ikeNXf2Yzjvvp91JVfU6sfQgHpUXHSKsRjUN7s1cZ3WCBrldJuWmJGg2ca790VpW8SDbDHQRJ6jST60FiMF2do9mqjL3wBpJQhxy55Y9ajcaLdw7i25ZQDqxkXFX1LAfCts8bLAfEsdiQyCwVtP2g7VtGzORJUiO8qJDNtJIUEETRuHvs0woW9q1y0p7l0bG7YJ+1oJQ+vJmEbhl/MrIwItqyFSqkXGJDXXkkEEuOoHdq+y2eFdTbcGRJgg8ijfz09RVWpk/f1Xib+VhiLesCLi7So6g/aEc/pM6uHv5lDKZBEgjYg0Petux1hb/ACbQJfjkde5c+vLnGTw/E9lcKgRbd8uU6GzeP2GB90PuDtO29FipWqTlxB/aQf6Tv69ofhVfGmm3lAMsQo6jNoD6Eg0sfaZblp/2svLUuCqj4tQ3FSwdebgFgN9ToNuQc2z1iaMNX8MWc7/ecx+6sIvyX51RirvbMbSn9WIN2DE7ws+P01+5MmDC2LSKQ0ZVnTYanQyBzJ0OojVlkvBYAosBTvJJiWPM6afDQCAAAAAdN/xaXkAQAIAgDQDTSOmlAds1swuyqSv7dpfet+LW82ZeZWR941fiMQLSzchRoNSJM8gBqTQF9sTdKtatC2qMHDXJDsV2VbY1UMJUlo0Y6GmNWqcXI/eA1G08v5c+dMyETMQSD4SPXwHwrNwKEyqCUEG31yOM6egDZR+6elaSWG6emlGSKnaSoTMxrtuD46/zq1JNRWwelXJZbp8T4UKW0xanqJJqaWbxt+408rVzrz7MfQ1a3Frc+915EfWqOMg5W3nsrsenZN/I1pMxmn8if0A3GbX+Yo8yB/Oqzxmz/m2/41/rWg1w+Pzqt7oG5+dYVgccuYa4stcGYjKDade0I6ESQ6/suGXwrjV9n7KXA1lsjgyr21NtgR9o2wWtv+Dsq9Ax+JtP3GVbxG6Zc8eehyHxMedcdhsGtuzd7YdmBdYKzWrfasWg5cOqyAktCmX9ABXTj0485tWYa/YwZW9ffsni4qoLdwC5nUDNbt5e4CQsoMygxlIBiuI4f7Ti2oa4plUy2FR1W4HOabgTI+2ZiM8CWYicxjdtYRLV8I+Et3sxVRauHMbT3SShe6QSXK23YqqhVGXnWX7McMZB22RSkBnQIrOttwCLijQugkqyAgiN22F5HG2tq3xTiN60vZW7eES2q9kvZZnykrbBlhpqw7yJoJmKP4FwbHLxKw9/trnYi7buXGns2DKWV7ZJiCWVIXXuajppXbTfozNatW7mZc1t7QgNEMD3IYElQJA7pgzK1tcH7G7atkrbzETGQLrzAU9NjqTI11qLcdZx39bJsgxIBjaR5bfAfAVaoA6UEOF2+VtRy0EH5VMcNTkGHk9wfR6np1EuARHUR8dKxrV7upOx7G43ktprh/1Wl+NE4rgdogllYgCTN27t/HWY6FUCxMYdlA6lbVrST/zI8KZILXSYG3ltIDvlE/vHVvmTSvWlYQwB8/5Gs5OJYiNcIQegvWm+ZYVdbxznexcX1tn/AGuaKdU4jBXFUhf1qHe25ggfsP1GkTHnNZuNVL823bJdy5Q1wQSp/wAK+PtLPu3VmDv0bbGLP+Xc+FDY5Ld9St2yzLylGkT0IEj0plxr2yP7VdrN2xdzJiMOA4ze8yqdHBGjEdRvoeZjWVla+92dgoA30IUqR1J0geK/eFBWcHEBs10W5OHFxSt4bA2jcIGa13gToSADMiqOIYe5bNoC4trtbr5yitcu3GyLlNoFe4wUMCCIA1E6Cqs61H02mvJZBe6wDtAiZPgiAe9qTtuST0AiL1+77qdin3nE3D5W57v4iD4VRw63ZsyVS4XO9xrd1nP4is+ggeFG/wBqL0f/APncn/bXPHWVLCcNRDm1Z+bsczen3R4KAKJFB/2qg3zD/wDXcH/bSPFre8t6I5+gosqpYC4eoS+VGn94norLdtj0XEMPStmsaxeD4jMsx2pBkFTrhhOhAMd0VshK3JuJ/Kpg1ALUwKmaqh2S5OhAHiJ+O2/hERzpzmPhtHX1/OtXg0xrABi7BIWde9BgRowZPqwrMt8aRcts3M10AB7aqXcFe6e6uoMidfhrW7ibOZSNpBg9DyPodfSgeG3BnfQKbnfOgnMsJcUnnlKj+I0y9dpvvSstdb3Uyjk1yJ/gWSfUpVJ4M7Gbjlh0HdB8CvMbe8WnwrbJoTF47KQijPcYSq7aTEsdcqjrHgATAO0WMrF3zaAVVMkwiKoGY793kojUk+PQkZl3h7WpxN857oEKAJVCdlt+PjGuscyekw2Fyks3ec7t4fdUcl+JMazyBnt78727JEdGubg/hEH+E8zTosYlngrLcw6t/eM9y/cP7YtlfUDOFGvKaot8Ma3bFy3mzYd7iPA1NtmLHLO+XOCNOp8K6Qd7Gn/07IA87jT9EqeBQdriEOoLK0eDoFI/9s1X0n5AYPg5t96ye48MV0CNIBLJ9xjM9DzAGql/2atzUT4ts2+qt4jxBG2lT4T+rdrJnud634ox/kT8/CjHw5BzpvzHJvOOfQ7jxGlGnFC4W6g7rFxGxifnp6AqPClbx2sOGQ+MR6aAn4EeNaNi6GEiehB3B6H8xzEjWpXLYYQwBB5MAR8DTrYAx2ZrRAJ7/cBGUznISfTNPpQOJtMYYA99r6Dwm2wUjX/0F+NWXsAiXi1sEEAaZjka6/ctypnYFiegYGKNx1jJY7v+FldRzPZwSPElQR+Kq3E+rFLMAddQCCI2InXqdfppTFX6t03HxGm/hQo41atAW5LvsqKCzsu6EAcspXWrraXrhlv1KclENcPmdVX/AFeQqKqKr+M7P3mIk9zdmY8wFWSfwif5xi6+wNtT1hrhHgPdTzYt4qK0sPgUSSBqd2Mlj5sZJHhNU4xyxFq20MdWYfYXmdeZOgHXqFatDXLYywQLly0zqLAaLmhuXLwBypmMns15r7pJywIYVbiOEvduXhiP1xst3RlUA2rioe4FgLcz237wg90CQDpv43CqFs2VHdNxNN9E/Wmes9mQSd83jVrW8uIU/fRlPmuUrPoXp+k/LIwmBvIgNq6161l7mc98A7EP9ryYHaIFaGGxOc5SSrfdbQsegI0JjkvqKuVOxuR/h3G/gcn/AGsT/EZ1zGDL2FVxDAEeImp1cUjDt1nx0nnIjpt4/WpLaP8A8SY9OdVfo1y3/dnMv3XJP8LwWHrm9Kjb41bObMcrKCWRoDQupKie8I6T4xRn8Voe0ha+d/7xzPOFtWrZGn7Tn4Ub+inUyxMad4j032+ND8JtmWLbgBW8LjE3rvpN1V/BWqAaqpl6AtZfKIksD1EETzHIx86s7Mhhvl5jN4HUaelFDSpEVJ0KKbtKWWomoWctWZjFyuCu7HMvIZwIKk8g6SPAgncitI1C9aDKQdj4wRzBB5EEAg8iKZ0LGZb44LrFLALMujswIS0ejbZnH3AZ01IGtHYawqA6yzasxjMx2k/QAQBsAKBBa055zq6gHvDQC6g6+6GQeEfYz6Nu+GUMGBUiQQdCOs02YmXfQfGuIG2gC63LhyW16sfoANSeQ1q7BYUWrYUaxueZJ1YnzJJ8NqyuHOL95sSTNtZt2Oh1/WXB5kZQeit1rWGIE7itg9B8LbNfxLcg62x+BZP++rU0xTft2gf4Gj/y0J7L3M2HD/5rvc/iYx8gKvxV0DE2DzIuL6ZS31QU/oizi1kgLdQd+1J/eX7Sz5T9aOsXwyhl1VgCD4HUeVIH8mgOHv2dxrJ21e2TzUnvCecEz6npWI29ZM5k0bx2Ybw0axqdeRMidQ0TxJchaDmByldM2fkvTWdDtGsxrVty8FBJMAc/p5nlA1NZZw/aXi0ZXIjqbadTrHaNrHQdRmzvsHgvBWyzFjrlJmNmu7ORPJR3B07wPu1oIfCq7ShQFUQAIA8B9asz1rdaRlYZhZu5SNBCj/lEk2z+BibZ8IJ5VsR4UHj8NnAIALLOWfdYEQyN+yw08CAYOWg14ultCbhhRMFveBXe2/Rx8xBk7lv9E66aGMxWQDQljoqiJJ/l58tSdAalhMNkBkgsxliNieg/ZGw8upJIfC8OzE3rgh2HdXXuJpAP7RgE9Nt806Q9fia1MCFc2IHRLZPq5AHytv8AGpY/Ts2+7cX4Oez/APJPpVPCruftH1IZ4Gs6KB/3M4q3iiZrNwDfKY8Dyn119KGE3bIZSpEg6EHbWh8FdIY23MsolWJ99dp/eEgHzB+1AJsXgyhhswDDyIkfWh+IYIusqYuIc1s8p2g9QdQfAnrWkYUxrD4/h7TtbzW1drbLcGgzZgYtoD1Z4HSAZ3BouxxoXLQZV75zKUJ1VkMOGPJVO7RsRAlgKjw3C5j2jSRJKSIzEiDcI5ad1RyXzEM67ovfQzB4bIgU6ndm6sxLMfViT6+FEzTFhtTZ5qVYmDTMfzNRDVIMK0ANiajmrPvcbRQSQYAn0FAt7RE6Lacg6juXNR5lYqfmuuxvZxULrQJGvh/Ouducduz/AHNz+Fh/uoRuLYk7WbpH4R1211qpwqLyjWxd3NoZke6RoynXUb9SOhBIMgkVkcQLPbdO0NlrkjOP7pyY352rh2J2M/bMABXuN4iTOFxB8lE+GgMnTw60DifaMqIexfSN5tPH0jrtIrrJY42yuht3FtgIQbZACqjGNtIRphvQz1g1TxXFC1h7zzBS3cPrlMesxzrnbXtFEIguQdGtm1cuWv4SoKjTZSB4VZi+K2riFLljEKp37JbvIg+5dt5VGmy0/Kfvp1fAm7PDWU+7bQfIE/Oaq4zjspw7z7t+2D5P3D9RWZY43aIgXboiJDYS6x8JKKB8Ko4jxTDuuV7l5gCGhMNdVgR3l1dW10qfns/XTuVx4ESOVB4/FB8ptd65baQR7g0hg7bAQdRq3QGuLX2ytOYWzfu6TN1HI5/4VtcrDzg0YvGLlyA9m6yj7HZsqiMsQkAEa/aJ20rfGKnPXRLimuMCGB6PEovI9mDo7RpnOmvTMh2MPlVYEdZJkkncsTqT4muV/Tmn3bn8JA/nR1nHMP8ADbXlAk+YJqPmxeukVvD8/mKeazLfEiRraeOpyx9ajd4sY1tXNdh3Z+tbDrWz0HjsCHllyhoAIPuuBsr89OTDVfESDmf2/wAxYvHTSOzMmCd88cqYe0p//GxHoi9Y+/TlTbBuD4mynI6sSPsmO0jqDteXxHeHME1di+L2+xuurA9mjEjYrAMZlIldeorn8X7VKylXwWKYaGOxB6QZD91vgRWJxD2gAMHC4pkj3L9hbyDmQGNxXXkcxdvKrzfU/WO74DaKYWyDvkVm/ebvN82NaDiRlPOQZ8dK8/se2N0CP0PGAQdUcsBHhdBjw1NHWvaO+6yMLjDtoz2re/iizz5dK14NOcb/AAPFj9FWWgWyyMTAAyMy6k6DQD41O/xURKbHQOwOU+CKO9dbwXfrWDg7N2ZGF7PvFs0q9zMxJLZ7haCdycs6+FaVgXQA3Y/rCYLM4Zsp5knWOqiPAUWQy1fg+GAszOIzkMwOXPcaN7saR0Qaaa7kVoHFkmAjEa67ayeo20mf6is93vB0i2CCTnbMoywNIB96TpuKsxLXQBlVWJIG4GUaknU6xERzkbcpt31cjS16fOlrG1Z6vcX3spk6wCNIgaSddAN/6VEXGkwuoIiZEg7mY8TpUqaSmkGBEMB/L50PaY8zvt8dOVXA1msZirI18foKlk0/IpUq1Ku57poPBX2zOJMKwA9VU/UmlSrT1N8F3Wg1T2pk60qVUhUtww373hVwbWlSrfoDreY21aTMH+fLblV7mcup36mlSrMut2wdxPn5mnuqI2GvhSpUEOqjNECIB9TM02HEu08gI/1/0FPSpjLr1sFdfCo2EGvnSpVidd/z41YBqdqVKnkItuIByp7doQDG4H8qelWZTetjXTb/AOKpsOYP7zfWlSoIsuQNOo+e9EjbzBpUqzBu0Mb01tpH58aelWXFifn4VMClSqSrCwW390czGx5bCibQ0HkPpSpUj8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-108520" y="251357"/>
            <a:ext cx="76438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Задание 4 Наблюдение над изменением имени прилагательного.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Понаблюдаем  за именами прилагательными, как они изменяются.</a:t>
            </a:r>
          </a:p>
        </p:txBody>
      </p:sp>
    </p:spTree>
    <p:extLst>
      <p:ext uri="{BB962C8B-B14F-4D97-AF65-F5344CB8AC3E}">
        <p14:creationId xmlns:p14="http://schemas.microsoft.com/office/powerpoint/2010/main" val="279097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07975" y="2420888"/>
            <a:ext cx="7715272" cy="4954588"/>
          </a:xfrm>
        </p:spPr>
        <p:txBody>
          <a:bodyPr/>
          <a:lstStyle/>
          <a:p>
            <a:r>
              <a:rPr lang="ru-RU" sz="2800" dirty="0" smtClean="0"/>
              <a:t>Даня, Жасмина: </a:t>
            </a:r>
            <a:r>
              <a:rPr lang="ru-RU" sz="2800" dirty="0"/>
              <a:t>запишите имена прилагательные с именами существительными, данными в скобках. </a:t>
            </a:r>
            <a:r>
              <a:rPr lang="ru-RU" sz="2800" dirty="0" smtClean="0"/>
              <a:t>Весенний </a:t>
            </a:r>
            <a:r>
              <a:rPr lang="ru-RU" sz="2800" dirty="0"/>
              <a:t>(ручеек, листва, дни, солнышко)</a:t>
            </a:r>
          </a:p>
          <a:p>
            <a:r>
              <a:rPr lang="ru-RU" sz="2800" dirty="0" smtClean="0"/>
              <a:t>Дима, Лёша: </a:t>
            </a:r>
            <a:r>
              <a:rPr lang="ru-RU" sz="2800" dirty="0"/>
              <a:t>запишите имена прилагательные с именами существительными, данными в скобках. </a:t>
            </a:r>
            <a:r>
              <a:rPr lang="ru-RU" sz="2800" dirty="0" smtClean="0"/>
              <a:t>Голубой </a:t>
            </a:r>
            <a:r>
              <a:rPr lang="ru-RU" sz="2800" dirty="0"/>
              <a:t>(небо, простор, лента, колокольчики)</a:t>
            </a:r>
          </a:p>
          <a:p>
            <a:endParaRPr lang="ru-RU" dirty="0" smtClean="0"/>
          </a:p>
        </p:txBody>
      </p:sp>
      <p:sp>
        <p:nvSpPr>
          <p:cNvPr id="2" name="AutoShape 2" descr="data:image/jpeg;base64,/9j/4AAQSkZJRgABAQAAAQABAAD/2wCEAAkGBhQSEBQUExQWFRQVFxgYFRcYGBgYFhcYGBoVGBcYFxgaHCYfGBolHBQYHy8gJCcpLCwsGB8xNTAqNSYrLCkBCQoKDgwOGg8PGiwkHCQsLCwsLCwsLCwsLCwsKSwsLCksKSwsLCwsKSwsLCwsKSwsKSwsLCwsLCwsLCwsLCwsLP/AABEIANMA7wMBIgACEQEDEQH/xAAcAAABBQEBAQAAAAAAAAAAAAAEAAECAwUGBwj/xABHEAACAQIEAwUFBAcGBQMFAAABAhEAAwQSITEFQVETImFxgQYykaGxQlKC8BQjYnKSwdEVM0NTorIHc7PCw2Oj4RYkVIOT/8QAGAEBAQEBAQAAAAAAAAAAAAAAAQIAAwT/xAAfEQEBAQADAQEBAAMAAAAAAAAAARECITESQVEDImH/2gAMAwEAAhEDEQA/APXM1OGqIFMRXF6E6ZjUZpMKGxPNTZqgBTzWbEiaRNRNMawOXpw1QmozSMW5qiWqM0Lj7rLbcr7wUkc9QJ2rMuxGOVPeMfM/Cq04hm90GPhXA4/2gVj+r/W3OQT9aw8cokDzNL/66NhB2oaPtBQbrnfQlYtofxsRHu10vDpH3I75uLrlG2Yx3WYKdSVA8yQYHOrMFi2aQ6lWBOkaRyKmTOnWD1A2rzv2V9qkxXECpwy2gyl0cmbzNbymWPJcpMAAeZr0lHqeUxuN+vBINOaqB5VIGiqWRT8qhmqU1mSmmzVDNSNFrYRanzVEmmLVKsOzVCkaaKKYeaYGmmkTQo+almqM0jW1sODSNMRSrqCqNSpiKlip6YCnNbG1F6iakaiRQxUxFKaaaQVCcQwguoUJIU7wYkdD4UUxqDVg8u4nwrFNiMRh7Xdt2VW5bSAEuWyYC7amZ3ny512OD4O9/Aql8i27LpkGU2/ATv02HlQ/tjntqt9M0CEuhTBZGOgMKTGYjbXXzqR4ycPZi6yl4MBSTp9k6gGAInTfTcgV6ON2OFmUP7L+yVmxiWZILWlKhyZdhcCt+s8dwNtMunXtVFeb8K409rEDs0PZO69ooVQqqwGa67bhvtZQTI5QZr0a21RznauPi8JUgKiDVgWoWanDU5p8tZkacCnqNFJEUwp6ZjUqRJpqeKVBI01PSrMhFKKmaY0YdQmlSDUia6MRNIUppTQx6amJpTRoI0xNImmJrMiKRFItTA1gVRNOxqBakKsTbVlKsAVIgg7RzmvHmvj9JKpbGe6xKrbGZUtqYRyXIz7TLQsk6aQ3ee3vFWt2Oytgm5dkd3cW1jOZ2WZCyYHerA9muFlbSsU7NiW7Qdxs7HUsCpMrrAnYfE9uHU1x593BfDsCFWFLnmz5uZ1JnUsSdzr8q6T2exjTkfp3CeQGuX4ajwEbAUDfOVZb3foo1Y/AfShuFXnNtbh95iHG2kmVXxhQAT4mmzTOndpV60PbfmPSrwa5rPFTFMrUmahiNRmkGpjU1ULNUVNOaapUVPTTSzViRpUwNSFZjRTZqeaZhQyFNT0qrSYUqemqWIiny0pp6QiRUDVh2qBNasquuFBJIAG5O1U2MQrCVPxBB111Bgigfaaw7We5nkEEi2VzlQQWy5tM0AqOmYnlWFwninY3HtXpUZgbRZw10I6qwzgyQMzFQTOvdPKqk1FuV1OJxiIJZgPDn8BrWFi/anvZUUgffYHy0Qa78z8K51OI2lZsjF5ILmczByAXDNyIYnQnQRVOI4uiyZLRyGvTQ1148HPlyG8UHauLpbO6gAhWZSVEtGUHKVncFdfoTgFCidk3QH3lnQg9eUc+VclifbCys6qD4a6+S9PGPOs3H/8AEdsp7EEvpDvlAGn2bYJ15SSavyY5/cdb7T4/OVwyEdrejMJ9y1uxJ5ZoA+NdBh7MKgGgUfyrzv2Ewty5da8xLO57zESYIBOp+H5FekOIUDc1qeF3t1HD/wC7Q9VH0FFqpoPg2tlfCR8CRWmFrk66qVaRQ1ZTEVLK8u1MyGroqtqm9KlQCGl2Zq2KUUYdVdmaQt1eRNRy0430qyGmKGrTSAoOqsppuzNX0stHy30FinFKKcUqNSpEUiKGNlpyKRpGsxiKiwp2FRJrBW9cXxjg6/prYhXuK+Rw0MIKpbtsQoI00XL+LlXasK59MIv9oMfvWXLbke/bTQHQaKw06mq4o5QNjvYfD3O0ZcytdJbMGJAaAMwUmNlFcZxX/hfimJAu23XkWZwQP3SCoPhMV6bw+eyUHdRlPmhKn5rV5FXOdiOXCcnzX7QcDfDXLlp4LI0GNu8iOPkflS4Bws3LgkDLzkx5fkV2vt9w7tMffAEmLLRz1tssf6B8ao9n/ZzJ3nOp/wANdyRsNdQNPDf49p5rzfP+2fjreBWhlhICLoTEZjzAHLf871tK+bXkPz9KFw2G7oBMDmBy8BRTDu5R9rTlt18am3XeR0Ps+/6s+f1ANbM1z/ArwzOs8gY+I/pW4K51ayabNTVGjTh81M1NmpmNRb0ZE5qNIUqNJ6Rc0qY02thiacU00lEVJSFTmqwtPTLibA4p6QNMDS6JCmNKmmsxqVIHWsvBZ1bNcYk5RmWZ70a5UkwZ00A9ZoatRqgayMP7Spedbad13VmAcQ0KcrDLMyDvrHnRz4Ynd39IUfIT86aFtxwBJIAG5rOewFv27k/3llgZ0jvrcA6zDv8Aw02J4BaYN3SWMmSzEzyIJJjltWR7QYG85w9tHWbWGZnzQA7EW0CxGiGHJPKF8auSY58qKw/tHh1uXFa6q94spMgEMFLEEiCM5bWaG497b2MPbZlYXSomEMgfvMJA8hJ20rzvGe0L9n2KhQFD2i1sklldgWRGUjNbadyDzy7TQF66DbKEBVAywV233Hx8dK6z/G43/Inw32sbF4+69wBTdRVUDT+7nKBJPegn1rs8LhgsaA7xJ2+pJ5evjXld7hKhpQgDcHOEAgnbcn0M6dZoqz7U37Xd/SM3IAItwj8R32HM1WY5Tm9fsoTEnTTwn0jaj0E7bxp+fWvE39s8adFdlHKFQHTWYCzsB8K6PhfBMRiQhxGOZphjZXPecjcK1tdNY1He8qmx0nPfI9P4NfBvKEOcgkPllgoKn32HdXUAwTOldStcvwTg1wlHu50W2ZRGYFyeWZUi3aTmLaLOgzHdT06tXK3t3niYFMDSzU09amqTC1E70+aoiitEppHSoA0+9ErYQFMGqUzUDWvRhZqkDUTT5qNKWanY1DtBNWRI6UpocCkakTTVWL0wpiKlSozptRIqLsBqdqd7keJOwG5/PWhXLMe6R+9uF/cH2j+0f6qNILTYnFhdTC8gWmT4KvvMfDQ0M19291Lh/ei0voP70eoqPBbWTOtw5rynvOfedGkqZ5DRlgQO5sJrTJp2JzXP4cviLAuBUTOpgM7uRBIgkgcwetc7/wAS7N0i+1lyos4Zc4DMCys7BhpoQFRt+vx6rg4i1cT7ly6PLMxcf9SsT2sxWReKN93Doo/EMQP+8VUrnynTxA8RJ1I7sd5RE9Zgggieceopm4hoct66sjY5iDt1Y9PHl10u4XwDEXWKLZZmAkfZZRp97Qgzt57UPieFX1KBkcC57g97MZAhRO+oEb613148CYjHZ9CzH0UaDbUc6I4Zgbl11S2pLMYTQksf2eXL0rqeFex2FvZrHbMMUCMrEg2LjCZVIE7yN9csiQSo6L2d9i8RhbQxFtRccMe1whO4HO24Pdu8xG4IiZgm56qcddN7Kex5wVggIpvPq91SC+v2e9llR+ywB6V03DVTKFYjtOYINtieoU6/WOprNs8a/SbCthSxmQxOVXtOBBt3Qw0cbiQAxAE6k1q23ZwVBR41KXUyuv70SPXLB5E1yuvXxzOh62OjMPX+s1IKw2b4gH6RQJDJsLieX663/CDnA8stTw/FJ0OViPuGT62z318gGqK6D5b9n5j+tRLN934H+opWb4YSpkfn151YW50VkO0P3T8V/rT9r+yfhUDxC3/mKfIg/SojiFv76jzMfWK2DUhiFLZZht4IgwOkjWrzWSttWxouDK0YcqCIO9wHQj1rWPKhiDVGkBTxWKJNB4pzsdvrRhFD3Lwkc/z0ozVRUmvj1o2zdPPbahM8NPKI6fnejMNB5QfCq4jl4y7+KlonTw/rRK3oHhFZ7AqZjQCZ8PPltRY106bxtO4+VJE2rsjXSnuXYE7+W5PICh0JFUYnEFiAvvElUPQj335+6NB4mOdAvSi/jQbq22LKG0ZwO6WB0shvs+J5nu6MYGkrgCOmw/pQd1Fy9mUGSMsHXTxneefnQS3mtsFYyswHJJOpgBydTyAY7zDawzt7E6F8SOQreGy6P42zGY/hhX8kI+1RpNC3NRHLnQ/C8RvaO6Rl8bZnIZ5xlKzzKTzqbTiOCkXcQvIujD8ahf8Ax1zftGvaXMVb/wA7FYS0fFZDN8p+NdGhjGx9+2hj/l3AD/1a5i9jQMZdZo7mLZ46lMLaCx+O4vxrpPHLl6B4VhgcTdDKrTat6OTkgqpM6cip+PwzPbZTZw6OgGbtLyoZ1SWuKSnjlBA6Eg8q6Dg9ubjMYOazbMlC4khT7g15+lTPCv0vsEb3Rcv3bm+qi64AH72ePIGq3tFmzHK/8PPY04gi9dVhZXZTI7Rht+EdevrXpgXs7iqWlmB7MsRNxVkm2xO7AEkN5z9ssXfxGWANWOwn5novj6bwDTh+HKczOc1xoBfYrBlRbH2ACAR1IBM8teW+q48PmZFGK4HmufpWFIS+RDSIS8o0yXl66ETuD5SDcJiExCnMpV7ejo2ly02mzAzlM6Op1qeBvkMQ0AklWjQdoBMjwdIYDlGupNW47hwuQ6nJeQHs7i+8OcEfbQ81Onkda1v4ZP2JjPbEnvqOpAcDrOit/p8zQy421ilOUq9oSHfpuCoJ93z+HI1eeHq5zklwAAyNBFs6sQFA00YTImAusTIl5WYMlhUVgsrI7ltiCULhfeckyF5A5jrGY+T9L2vZdLYy5tfdl2nchOQ/aeANNIilewVxlYjKGg5c/wCsOaDl0kKmvJZqHAcarWZKlLo0vIxzOLg0MtuwkGDtGgAiBpJekmp88PrN9n7hv4WzdZ3zOilgGygNEOAEA0DAj0rQ/ROj3B+Nj/uJrN4OOxW5a+7duFR+y5LCPCS1F3sZlRid4089h84rWtjn+Bm5fuXHOQ9652ehtsbaXXtqS9uCGORu9BERpzrZt410IVgZOytALf8ALuDuOf2WytzNBcGcKZGwtW18ixuXT/1RWv2ivbIeCIOcMBBHOQdI502tItsYtXBIO3vAiCp6MDqDz+e1Ob2sVzWDvOytcHctTFl2JLhAY/XTq1ksDBnMoO8d6tS1ekayHBGdfunmPHkQeYIqbFS6Nv4iDHxP9KB0LbyP61YUzyZMa8vCqhbiS2gEdNZ6VpVC/KirNz0/IoS26wddtDzgj8j405vbxH5/ntp406LNDW7ZkgGQPTef61NswOkQTIiZ5Tv61FA8aj6VIK3SilO5opP2j8ydB8zWK2PK3iuR2RQEW4sEEjW5I3ktAMSSV0FaWJukZS2gBLHyUM2vqBQmAwdwWxmHeIk66y2rfMmn8Te6tTFq5JDAxuNivgw3U+BindVZYIGoM8xrpEHzjaIJG1VX+GFtSuo2IMEeAIIK+hEzVBsX0276+MBvRlHyK/irdMkt/su65m39lySSB0Y9NYDHbZuTM+Lfs2F37shv3GjN8Mqt+AjnXPcR9r0sOyYm1dtWxAS6yh7bEgSpZMwVtSIMyPhVGG9rbJVltP2qIuYhQSyKN4zAZkHPmo6r7j8uf3PHT3b/AP8Ad4Zjue0t/EC5/wCKuEuXpxGJI1m/e9Aeyt/XDn51seznFDexFhToiIWt8zGVgMzcyoDp45Z5iue4ZiyqPd1lrjhIEtJYsWURqQ12F6sw5Kxpn8Ry/rY4HjCjorHKcoT3gpm2xUgGDJhG00906jetf2cxndgQXFuyrE7JCdoxY9S146bmPMrj8I9mLhVnuXntK2aLYUArnLhl/WIDC5tySJ15CugTBdgSC0q0tmbKve7oaYAUHwAGh5xVXDNaduAJmSYzMd26T0AnQbD41fhbsidQPEEc+h1oOwHPuoT4t3F9JGY+ikeNXf2Yzjvvp91JVfU6sfQgHpUXHSKsRjUN7s1cZ3WCBrldJuWmJGg2ca790VpW8SDbDHQRJ6jST60FiMF2do9mqjL3wBpJQhxy55Y9ajcaLdw7i25ZQDqxkXFX1LAfCts8bLAfEsdiQyCwVtP2g7VtGzORJUiO8qJDNtJIUEETRuHvs0woW9q1y0p7l0bG7YJ+1oJQ+vJmEbhl/MrIwItqyFSqkXGJDXXkkEEuOoHdq+y2eFdTbcGRJgg8ijfz09RVWpk/f1Xib+VhiLesCLi7So6g/aEc/pM6uHv5lDKZBEgjYg0Petux1hb/ACbQJfjkde5c+vLnGTw/E9lcKgRbd8uU6GzeP2GB90PuDtO29FipWqTlxB/aQf6Tv69ofhVfGmm3lAMsQo6jNoD6Eg0sfaZblp/2svLUuCqj4tQ3FSwdebgFgN9ToNuQc2z1iaMNX8MWc7/ecx+6sIvyX51RirvbMbSn9WIN2DE7ws+P01+5MmDC2LSKQ0ZVnTYanQyBzJ0OojVlkvBYAosBTvJJiWPM6afDQCAAAAAdN/xaXkAQAIAgDQDTSOmlAds1swuyqSv7dpfet+LW82ZeZWR941fiMQLSzchRoNSJM8gBqTQF9sTdKtatC2qMHDXJDsV2VbY1UMJUlo0Y6GmNWqcXI/eA1G08v5c+dMyETMQSD4SPXwHwrNwKEyqCUEG31yOM6egDZR+6elaSWG6emlGSKnaSoTMxrtuD46/zq1JNRWwelXJZbp8T4UKW0xanqJJqaWbxt+408rVzrz7MfQ1a3Frc+915EfWqOMg5W3nsrsenZN/I1pMxmn8if0A3GbX+Yo8yB/Oqzxmz/m2/41/rWg1w+Pzqt7oG5+dYVgccuYa4stcGYjKDade0I6ESQ6/suGXwrjV9n7KXA1lsjgyr21NtgR9o2wWtv+Dsq9Ax+JtP3GVbxG6Zc8eehyHxMedcdhsGtuzd7YdmBdYKzWrfasWg5cOqyAktCmX9ABXTj0485tWYa/YwZW9ffsni4qoLdwC5nUDNbt5e4CQsoMygxlIBiuI4f7Ti2oa4plUy2FR1W4HOabgTI+2ZiM8CWYicxjdtYRLV8I+Et3sxVRauHMbT3SShe6QSXK23YqqhVGXnWX7McMZB22RSkBnQIrOttwCLijQugkqyAgiN22F5HG2tq3xTiN60vZW7eES2q9kvZZnykrbBlhpqw7yJoJmKP4FwbHLxKw9/trnYi7buXGns2DKWV7ZJiCWVIXXuajppXbTfozNatW7mZc1t7QgNEMD3IYElQJA7pgzK1tcH7G7atkrbzETGQLrzAU9NjqTI11qLcdZx39bJsgxIBjaR5bfAfAVaoA6UEOF2+VtRy0EH5VMcNTkGHk9wfR6np1EuARHUR8dKxrV7upOx7G43ktprh/1Wl+NE4rgdogllYgCTN27t/HWY6FUCxMYdlA6lbVrST/zI8KZILXSYG3ltIDvlE/vHVvmTSvWlYQwB8/5Gs5OJYiNcIQegvWm+ZYVdbxznexcX1tn/AGuaKdU4jBXFUhf1qHe25ggfsP1GkTHnNZuNVL823bJdy5Q1wQSp/wAK+PtLPu3VmDv0bbGLP+Xc+FDY5Ld9St2yzLylGkT0IEj0plxr2yP7VdrN2xdzJiMOA4ze8yqdHBGjEdRvoeZjWVla+92dgoA30IUqR1J0geK/eFBWcHEBs10W5OHFxSt4bA2jcIGa13gToSADMiqOIYe5bNoC4trtbr5yitcu3GyLlNoFe4wUMCCIA1E6Cqs61H02mvJZBe6wDtAiZPgiAe9qTtuST0AiL1+77qdin3nE3D5W57v4iD4VRw63ZsyVS4XO9xrd1nP4is+ggeFG/wBqL0f/APncn/bXPHWVLCcNRDm1Z+bsczen3R4KAKJFB/2qg3zD/wDXcH/bSPFre8t6I5+gosqpYC4eoS+VGn94norLdtj0XEMPStmsaxeD4jMsx2pBkFTrhhOhAMd0VshK3JuJ/Kpg1ALUwKmaqh2S5OhAHiJ+O2/hERzpzmPhtHX1/OtXg0xrABi7BIWde9BgRowZPqwrMt8aRcts3M10AB7aqXcFe6e6uoMidfhrW7ibOZSNpBg9DyPodfSgeG3BnfQKbnfOgnMsJcUnnlKj+I0y9dpvvSstdb3Uyjk1yJ/gWSfUpVJ4M7Gbjlh0HdB8CvMbe8WnwrbJoTF47KQijPcYSq7aTEsdcqjrHgATAO0WMrF3zaAVVMkwiKoGY793kojUk+PQkZl3h7WpxN857oEKAJVCdlt+PjGuscyekw2Fyks3ec7t4fdUcl+JMazyBnt78727JEdGubg/hEH+E8zTosYlngrLcw6t/eM9y/cP7YtlfUDOFGvKaot8Ma3bFy3mzYd7iPA1NtmLHLO+XOCNOp8K6Qd7Gn/07IA87jT9EqeBQdriEOoLK0eDoFI/9s1X0n5AYPg5t96ye48MV0CNIBLJ9xjM9DzAGql/2atzUT4ts2+qt4jxBG2lT4T+rdrJnud634ox/kT8/CjHw5BzpvzHJvOOfQ7jxGlGnFC4W6g7rFxGxifnp6AqPClbx2sOGQ+MR6aAn4EeNaNi6GEiehB3B6H8xzEjWpXLYYQwBB5MAR8DTrYAx2ZrRAJ7/cBGUznISfTNPpQOJtMYYA99r6Dwm2wUjX/0F+NWXsAiXi1sEEAaZjka6/ctypnYFiegYGKNx1jJY7v+FldRzPZwSPElQR+Kq3E+rFLMAddQCCI2InXqdfppTFX6t03HxGm/hQo41atAW5LvsqKCzsu6EAcspXWrraXrhlv1KclENcPmdVX/AFeQqKqKr+M7P3mIk9zdmY8wFWSfwif5xi6+wNtT1hrhHgPdTzYt4qK0sPgUSSBqd2Mlj5sZJHhNU4xyxFq20MdWYfYXmdeZOgHXqFatDXLYywQLly0zqLAaLmhuXLwBypmMns15r7pJywIYVbiOEvduXhiP1xst3RlUA2rioe4FgLcz237wg90CQDpv43CqFs2VHdNxNN9E/Wmes9mQSd83jVrW8uIU/fRlPmuUrPoXp+k/LIwmBvIgNq6161l7mc98A7EP9ryYHaIFaGGxOc5SSrfdbQsegI0JjkvqKuVOxuR/h3G/gcn/AGsT/EZ1zGDL2FVxDAEeImp1cUjDt1nx0nnIjpt4/WpLaP8A8SY9OdVfo1y3/dnMv3XJP8LwWHrm9Kjb41bObMcrKCWRoDQupKie8I6T4xRn8Voe0ha+d/7xzPOFtWrZGn7Tn4Ub+inUyxMad4j032+ND8JtmWLbgBW8LjE3rvpN1V/BWqAaqpl6AtZfKIksD1EETzHIx86s7Mhhvl5jN4HUaelFDSpEVJ0KKbtKWWomoWctWZjFyuCu7HMvIZwIKk8g6SPAgncitI1C9aDKQdj4wRzBB5EEAg8iKZ0LGZb44LrFLALMujswIS0ejbZnH3AZ01IGtHYawqA6yzasxjMx2k/QAQBsAKBBa055zq6gHvDQC6g6+6GQeEfYz6Nu+GUMGBUiQQdCOs02YmXfQfGuIG2gC63LhyW16sfoANSeQ1q7BYUWrYUaxueZJ1YnzJJ8NqyuHOL95sSTNtZt2Oh1/WXB5kZQeit1rWGIE7itg9B8LbNfxLcg62x+BZP++rU0xTft2gf4Gj/y0J7L3M2HD/5rvc/iYx8gKvxV0DE2DzIuL6ZS31QU/oizi1kgLdQd+1J/eX7Sz5T9aOsXwyhl1VgCD4HUeVIH8mgOHv2dxrJ21e2TzUnvCecEz6npWI29ZM5k0bx2Ybw0axqdeRMidQ0TxJchaDmByldM2fkvTWdDtGsxrVty8FBJMAc/p5nlA1NZZw/aXi0ZXIjqbadTrHaNrHQdRmzvsHgvBWyzFjrlJmNmu7ORPJR3B07wPu1oIfCq7ShQFUQAIA8B9asz1rdaRlYZhZu5SNBCj/lEk2z+BibZ8IJ5VsR4UHj8NnAIALLOWfdYEQyN+yw08CAYOWg14ultCbhhRMFveBXe2/Rx8xBk7lv9E66aGMxWQDQljoqiJJ/l58tSdAalhMNkBkgsxliNieg/ZGw8upJIfC8OzE3rgh2HdXXuJpAP7RgE9Nt806Q9fia1MCFc2IHRLZPq5AHytv8AGpY/Ts2+7cX4Oez/APJPpVPCruftH1IZ4Gs6KB/3M4q3iiZrNwDfKY8Dyn119KGE3bIZSpEg6EHbWh8FdIY23MsolWJ99dp/eEgHzB+1AJsXgyhhswDDyIkfWh+IYIusqYuIc1s8p2g9QdQfAnrWkYUxrD4/h7TtbzW1drbLcGgzZgYtoD1Z4HSAZ3BouxxoXLQZV75zKUJ1VkMOGPJVO7RsRAlgKjw3C5j2jSRJKSIzEiDcI5ad1RyXzEM67ovfQzB4bIgU6ndm6sxLMfViT6+FEzTFhtTZ5qVYmDTMfzNRDVIMK0ANiajmrPvcbRQSQYAn0FAt7RE6Lacg6juXNR5lYqfmuuxvZxULrQJGvh/Ouducduz/AHNz+Fh/uoRuLYk7WbpH4R1211qpwqLyjWxd3NoZke6RoynXUb9SOhBIMgkVkcQLPbdO0NlrkjOP7pyY352rh2J2M/bMABXuN4iTOFxB8lE+GgMnTw60DifaMqIexfSN5tPH0jrtIrrJY42yuht3FtgIQbZACqjGNtIRphvQz1g1TxXFC1h7zzBS3cPrlMesxzrnbXtFEIguQdGtm1cuWv4SoKjTZSB4VZi+K2riFLljEKp37JbvIg+5dt5VGmy0/Kfvp1fAm7PDWU+7bQfIE/Oaq4zjspw7z7t+2D5P3D9RWZY43aIgXboiJDYS6x8JKKB8Ko4jxTDuuV7l5gCGhMNdVgR3l1dW10qfns/XTuVx4ESOVB4/FB8ptd65baQR7g0hg7bAQdRq3QGuLX2ytOYWzfu6TN1HI5/4VtcrDzg0YvGLlyA9m6yj7HZsqiMsQkAEa/aJ20rfGKnPXRLimuMCGB6PEovI9mDo7RpnOmvTMh2MPlVYEdZJkkncsTqT4muV/Tmn3bn8JA/nR1nHMP8ADbXlAk+YJqPmxeukVvD8/mKeazLfEiRraeOpyx9ajd4sY1tXNdh3Z+tbDrWz0HjsCHllyhoAIPuuBsr89OTDVfESDmf2/wAxYvHTSOzMmCd88cqYe0p//GxHoi9Y+/TlTbBuD4mynI6sSPsmO0jqDteXxHeHME1di+L2+xuurA9mjEjYrAMZlIldeorn8X7VKylXwWKYaGOxB6QZD91vgRWJxD2gAMHC4pkj3L9hbyDmQGNxXXkcxdvKrzfU/WO74DaKYWyDvkVm/ebvN82NaDiRlPOQZ8dK8/se2N0CP0PGAQdUcsBHhdBjw1NHWvaO+6yMLjDtoz2re/iizz5dK14NOcb/AAPFj9FWWgWyyMTAAyMy6k6DQD41O/xURKbHQOwOU+CKO9dbwXfrWDg7N2ZGF7PvFs0q9zMxJLZ7haCdycs6+FaVgXQA3Y/rCYLM4Zsp5knWOqiPAUWQy1fg+GAszOIzkMwOXPcaN7saR0Qaaa7kVoHFkmAjEa67ayeo20mf6is93vB0i2CCTnbMoywNIB96TpuKsxLXQBlVWJIG4GUaknU6xERzkbcpt31cjS16fOlrG1Z6vcX3spk6wCNIgaSddAN/6VEXGkwuoIiZEg7mY8TpUqaSmkGBEMB/L50PaY8zvt8dOVXA1msZirI18foKlk0/IpUq1Ku57poPBX2zOJMKwA9VU/UmlSrT1N8F3Wg1T2pk60qVUhUtww373hVwbWlSrfoDreY21aTMH+fLblV7mcup36mlSrMut2wdxPn5mnuqI2GvhSpUEOqjNECIB9TM02HEu08gI/1/0FPSpjLr1sFdfCo2EGvnSpVidd/z41YBqdqVKnkItuIByp7doQDG4H8qelWZTetjXTb/AOKpsOYP7zfWlSoIsuQNOo+e9EjbzBpUqzBu0Mb01tpH58aelWXFifn4VMClSqSrCwW390czGx5bCibQ0HkPpSpUj8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-108520" y="436022"/>
            <a:ext cx="76438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Задание 5 - А теперь поработайте в парах. Перед вами карточки с заданием.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Обсудите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 с другом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выполните задание, сделайте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вывод.</a:t>
            </a:r>
          </a:p>
        </p:txBody>
      </p:sp>
    </p:spTree>
    <p:extLst>
      <p:ext uri="{BB962C8B-B14F-4D97-AF65-F5344CB8AC3E}">
        <p14:creationId xmlns:p14="http://schemas.microsoft.com/office/powerpoint/2010/main" val="27136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Имя прилагательное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00375"/>
            <a:ext cx="9144000" cy="3125788"/>
          </a:xfrm>
        </p:spPr>
        <p:txBody>
          <a:bodyPr/>
          <a:lstStyle/>
          <a:p>
            <a:pPr>
              <a:buNone/>
              <a:defRPr/>
            </a:pP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643042" y="2714620"/>
            <a:ext cx="150019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178959" y="3321843"/>
            <a:ext cx="150019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429124" y="3286124"/>
            <a:ext cx="178595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57884" y="2714620"/>
            <a:ext cx="135732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4282" y="3286124"/>
            <a:ext cx="2071702" cy="12144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обозначает признак предмета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3429000"/>
            <a:ext cx="2928958" cy="10715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связь с именем существительным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4286256"/>
            <a:ext cx="2143140" cy="14144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Отвечают на вопросы: какой? какая? какое? какие?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143504" y="4714884"/>
            <a:ext cx="2500330" cy="15573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Изменяются по родам и числам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7715272" cy="4954588"/>
          </a:xfrm>
        </p:spPr>
        <p:txBody>
          <a:bodyPr/>
          <a:lstStyle/>
          <a:p>
            <a:r>
              <a:rPr lang="ru-RU" dirty="0"/>
              <a:t>Мы увидели на дереве дятла. Какой он ______________! Головка и спинка ___________.  На затылке ярко- ____________  шапочка. На __________ крыльях __________ пятнышки и полоски</a:t>
            </a:r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sp>
        <p:nvSpPr>
          <p:cNvPr id="2" name="AutoShape 2" descr="data:image/jpeg;base64,/9j/4AAQSkZJRgABAQAAAQABAAD/2wCEAAkGBhQSEBQUExQWFRQVFxgYFRcYGBgYFhcYGBoVGBcYFxgaHCYfGBolHBQYHy8gJCcpLCwsGB8xNTAqNSYrLCkBCQoKDgwOGg8PGiwkHCQsLCwsLCwsLCwsLCwsKSwsLCksKSwsLCwsKSwsLCwsKSwsKSwsLCwsLCwsLCwsLCwsLP/AABEIANMA7wMBIgACEQEDEQH/xAAcAAABBQEBAQAAAAAAAAAAAAAEAAECAwUGBwj/xABHEAACAQIEAwUFBAcGBQMFAAABAhEAAwQSITEFQVETImFxgQYykaGxQlKC8BQjYnKSwdEVM0NTorIHc7PCw2Oj4RYkVIOT/8QAGAEBAQEBAQAAAAAAAAAAAAAAAQIAAwT/xAAfEQEBAQADAQEBAAMAAAAAAAAAARECITESQVEDImH/2gAMAwEAAhEDEQA/APXM1OGqIFMRXF6E6ZjUZpMKGxPNTZqgBTzWbEiaRNRNMawOXpw1QmozSMW5qiWqM0Lj7rLbcr7wUkc9QJ2rMuxGOVPeMfM/Cq04hm90GPhXA4/2gVj+r/W3OQT9aw8cokDzNL/66NhB2oaPtBQbrnfQlYtofxsRHu10vDpH3I75uLrlG2Yx3WYKdSVA8yQYHOrMFi2aQ6lWBOkaRyKmTOnWD1A2rzv2V9qkxXECpwy2gyl0cmbzNbymWPJcpMAAeZr0lHqeUxuN+vBINOaqB5VIGiqWRT8qhmqU1mSmmzVDNSNFrYRanzVEmmLVKsOzVCkaaKKYeaYGmmkTQo+almqM0jW1sODSNMRSrqCqNSpiKlip6YCnNbG1F6iakaiRQxUxFKaaaQVCcQwguoUJIU7wYkdD4UUxqDVg8u4nwrFNiMRh7Xdt2VW5bSAEuWyYC7amZ3ny512OD4O9/Aql8i27LpkGU2/ATv02HlQ/tjntqt9M0CEuhTBZGOgMKTGYjbXXzqR4ycPZi6yl4MBSTp9k6gGAInTfTcgV6ON2OFmUP7L+yVmxiWZILWlKhyZdhcCt+s8dwNtMunXtVFeb8K409rEDs0PZO69ooVQqqwGa67bhvtZQTI5QZr0a21RznauPi8JUgKiDVgWoWanDU5p8tZkacCnqNFJEUwp6ZjUqRJpqeKVBI01PSrMhFKKmaY0YdQmlSDUia6MRNIUppTQx6amJpTRoI0xNImmJrMiKRFItTA1gVRNOxqBakKsTbVlKsAVIgg7RzmvHmvj9JKpbGe6xKrbGZUtqYRyXIz7TLQsk6aQ3ee3vFWt2Oytgm5dkd3cW1jOZ2WZCyYHerA9muFlbSsU7NiW7Qdxs7HUsCpMrrAnYfE9uHU1x593BfDsCFWFLnmz5uZ1JnUsSdzr8q6T2exjTkfp3CeQGuX4ajwEbAUDfOVZb3foo1Y/AfShuFXnNtbh95iHG2kmVXxhQAT4mmzTOndpV60PbfmPSrwa5rPFTFMrUmahiNRmkGpjU1ULNUVNOaapUVPTTSzViRpUwNSFZjRTZqeaZhQyFNT0qrSYUqemqWIiny0pp6QiRUDVh2qBNasquuFBJIAG5O1U2MQrCVPxBB111Bgigfaaw7We5nkEEi2VzlQQWy5tM0AqOmYnlWFwninY3HtXpUZgbRZw10I6qwzgyQMzFQTOvdPKqk1FuV1OJxiIJZgPDn8BrWFi/anvZUUgffYHy0Qa78z8K51OI2lZsjF5ILmczByAXDNyIYnQnQRVOI4uiyZLRyGvTQ1148HPlyG8UHauLpbO6gAhWZSVEtGUHKVncFdfoTgFCidk3QH3lnQg9eUc+VclifbCys6qD4a6+S9PGPOs3H/8AEdsp7EEvpDvlAGn2bYJ15SSavyY5/cdb7T4/OVwyEdrejMJ9y1uxJ5ZoA+NdBh7MKgGgUfyrzv2Ewty5da8xLO57zESYIBOp+H5FekOIUDc1qeF3t1HD/wC7Q9VH0FFqpoPg2tlfCR8CRWmFrk66qVaRQ1ZTEVLK8u1MyGroqtqm9KlQCGl2Zq2KUUYdVdmaQt1eRNRy0430qyGmKGrTSAoOqsppuzNX0stHy30FinFKKcUqNSpEUiKGNlpyKRpGsxiKiwp2FRJrBW9cXxjg6/prYhXuK+Rw0MIKpbtsQoI00XL+LlXasK59MIv9oMfvWXLbke/bTQHQaKw06mq4o5QNjvYfD3O0ZcytdJbMGJAaAMwUmNlFcZxX/hfimJAu23XkWZwQP3SCoPhMV6bw+eyUHdRlPmhKn5rV5FXOdiOXCcnzX7QcDfDXLlp4LI0GNu8iOPkflS4Bws3LgkDLzkx5fkV2vt9w7tMffAEmLLRz1tssf6B8ao9n/ZzJ3nOp/wANdyRsNdQNPDf49p5rzfP+2fjreBWhlhICLoTEZjzAHLf871tK+bXkPz9KFw2G7oBMDmBy8BRTDu5R9rTlt18am3XeR0Ps+/6s+f1ANbM1z/ArwzOs8gY+I/pW4K51ayabNTVGjTh81M1NmpmNRb0ZE5qNIUqNJ6Rc0qY02thiacU00lEVJSFTmqwtPTLibA4p6QNMDS6JCmNKmmsxqVIHWsvBZ1bNcYk5RmWZ70a5UkwZ00A9ZoatRqgayMP7Spedbad13VmAcQ0KcrDLMyDvrHnRz4Ynd39IUfIT86aFtxwBJIAG5rOewFv27k/3llgZ0jvrcA6zDv8Aw02J4BaYN3SWMmSzEzyIJJjltWR7QYG85w9tHWbWGZnzQA7EW0CxGiGHJPKF8auSY58qKw/tHh1uXFa6q94spMgEMFLEEiCM5bWaG497b2MPbZlYXSomEMgfvMJA8hJ20rzvGe0L9n2KhQFD2i1sklldgWRGUjNbadyDzy7TQF66DbKEBVAywV233Hx8dK6z/G43/Inw32sbF4+69wBTdRVUDT+7nKBJPegn1rs8LhgsaA7xJ2+pJ5evjXld7hKhpQgDcHOEAgnbcn0M6dZoqz7U37Xd/SM3IAItwj8R32HM1WY5Tm9fsoTEnTTwn0jaj0E7bxp+fWvE39s8adFdlHKFQHTWYCzsB8K6PhfBMRiQhxGOZphjZXPecjcK1tdNY1He8qmx0nPfI9P4NfBvKEOcgkPllgoKn32HdXUAwTOldStcvwTg1wlHu50W2ZRGYFyeWZUi3aTmLaLOgzHdT06tXK3t3niYFMDSzU09amqTC1E70+aoiitEppHSoA0+9ErYQFMGqUzUDWvRhZqkDUTT5qNKWanY1DtBNWRI6UpocCkakTTVWL0wpiKlSozptRIqLsBqdqd7keJOwG5/PWhXLMe6R+9uF/cH2j+0f6qNILTYnFhdTC8gWmT4KvvMfDQ0M19291Lh/ei0voP70eoqPBbWTOtw5rynvOfedGkqZ5DRlgQO5sJrTJp2JzXP4cviLAuBUTOpgM7uRBIgkgcwetc7/wAS7N0i+1lyos4Zc4DMCys7BhpoQFRt+vx6rg4i1cT7ly6PLMxcf9SsT2sxWReKN93Doo/EMQP+8VUrnynTxA8RJ1I7sd5RE9Zgggieceopm4hoct66sjY5iDt1Y9PHl10u4XwDEXWKLZZmAkfZZRp97Qgzt57UPieFX1KBkcC57g97MZAhRO+oEb613148CYjHZ9CzH0UaDbUc6I4Zgbl11S2pLMYTQksf2eXL0rqeFex2FvZrHbMMUCMrEg2LjCZVIE7yN9csiQSo6L2d9i8RhbQxFtRccMe1whO4HO24Pdu8xG4IiZgm56qcddN7Kex5wVggIpvPq91SC+v2e9llR+ywB6V03DVTKFYjtOYINtieoU6/WOprNs8a/SbCthSxmQxOVXtOBBt3Qw0cbiQAxAE6k1q23ZwVBR41KXUyuv70SPXLB5E1yuvXxzOh62OjMPX+s1IKw2b4gH6RQJDJsLieX663/CDnA8stTw/FJ0OViPuGT62z318gGqK6D5b9n5j+tRLN934H+opWb4YSpkfn151YW50VkO0P3T8V/rT9r+yfhUDxC3/mKfIg/SojiFv76jzMfWK2DUhiFLZZht4IgwOkjWrzWSttWxouDK0YcqCIO9wHQj1rWPKhiDVGkBTxWKJNB4pzsdvrRhFD3Lwkc/z0ozVRUmvj1o2zdPPbahM8NPKI6fnejMNB5QfCq4jl4y7+KlonTw/rRK3oHhFZ7AqZjQCZ8PPltRY106bxtO4+VJE2rsjXSnuXYE7+W5PICh0JFUYnEFiAvvElUPQj335+6NB4mOdAvSi/jQbq22LKG0ZwO6WB0shvs+J5nu6MYGkrgCOmw/pQd1Fy9mUGSMsHXTxneefnQS3mtsFYyswHJJOpgBydTyAY7zDawzt7E6F8SOQreGy6P42zGY/hhX8kI+1RpNC3NRHLnQ/C8RvaO6Rl8bZnIZ5xlKzzKTzqbTiOCkXcQvIujD8ahf8Ax1zftGvaXMVb/wA7FYS0fFZDN8p+NdGhjGx9+2hj/l3AD/1a5i9jQMZdZo7mLZ46lMLaCx+O4vxrpPHLl6B4VhgcTdDKrTat6OTkgqpM6cip+PwzPbZTZw6OgGbtLyoZ1SWuKSnjlBA6Eg8q6Dg9ubjMYOazbMlC4khT7g15+lTPCv0vsEb3Rcv3bm+qi64AH72ePIGq3tFmzHK/8PPY04gi9dVhZXZTI7Rht+EdevrXpgXs7iqWlmB7MsRNxVkm2xO7AEkN5z9ssXfxGWANWOwn5novj6bwDTh+HKczOc1xoBfYrBlRbH2ACAR1IBM8teW+q48PmZFGK4HmufpWFIS+RDSIS8o0yXl66ETuD5SDcJiExCnMpV7ejo2ly02mzAzlM6Op1qeBvkMQ0AklWjQdoBMjwdIYDlGupNW47hwuQ6nJeQHs7i+8OcEfbQ81Onkda1v4ZP2JjPbEnvqOpAcDrOit/p8zQy421ilOUq9oSHfpuCoJ93z+HI1eeHq5zklwAAyNBFs6sQFA00YTImAusTIl5WYMlhUVgsrI7ltiCULhfeckyF5A5jrGY+T9L2vZdLYy5tfdl2nchOQ/aeANNIilewVxlYjKGg5c/wCsOaDl0kKmvJZqHAcarWZKlLo0vIxzOLg0MtuwkGDtGgAiBpJekmp88PrN9n7hv4WzdZ3zOilgGygNEOAEA0DAj0rQ/ROj3B+Nj/uJrN4OOxW5a+7duFR+y5LCPCS1F3sZlRid4089h84rWtjn+Bm5fuXHOQ9652ehtsbaXXtqS9uCGORu9BERpzrZt410IVgZOytALf8ALuDuOf2WytzNBcGcKZGwtW18ixuXT/1RWv2ivbIeCIOcMBBHOQdI502tItsYtXBIO3vAiCp6MDqDz+e1Ob2sVzWDvOytcHctTFl2JLhAY/XTq1ksDBnMoO8d6tS1ekayHBGdfunmPHkQeYIqbFS6Nv4iDHxP9KB0LbyP61YUzyZMa8vCqhbiS2gEdNZ6VpVC/KirNz0/IoS26wddtDzgj8j405vbxH5/ntp406LNDW7ZkgGQPTef61NswOkQTIiZ5Tv61FA8aj6VIK3SilO5opP2j8ydB8zWK2PK3iuR2RQEW4sEEjW5I3ktAMSSV0FaWJukZS2gBLHyUM2vqBQmAwdwWxmHeIk66y2rfMmn8Te6tTFq5JDAxuNivgw3U+BindVZYIGoM8xrpEHzjaIJG1VX+GFtSuo2IMEeAIIK+hEzVBsX0276+MBvRlHyK/irdMkt/su65m39lySSB0Y9NYDHbZuTM+Lfs2F37shv3GjN8Mqt+AjnXPcR9r0sOyYm1dtWxAS6yh7bEgSpZMwVtSIMyPhVGG9rbJVltP2qIuYhQSyKN4zAZkHPmo6r7j8uf3PHT3b/AP8Ad4Zjue0t/EC5/wCKuEuXpxGJI1m/e9Aeyt/XDn51seznFDexFhToiIWt8zGVgMzcyoDp45Z5iue4ZiyqPd1lrjhIEtJYsWURqQ12F6sw5Kxpn8Ry/rY4HjCjorHKcoT3gpm2xUgGDJhG00906jetf2cxndgQXFuyrE7JCdoxY9S146bmPMrj8I9mLhVnuXntK2aLYUArnLhl/WIDC5tySJ15CugTBdgSC0q0tmbKve7oaYAUHwAGh5xVXDNaduAJmSYzMd26T0AnQbD41fhbsidQPEEc+h1oOwHPuoT4t3F9JGY+ikeNXf2Yzjvvp91JVfU6sfQgHpUXHSKsRjUN7s1cZ3WCBrldJuWmJGg2ca790VpW8SDbDHQRJ6jST60FiMF2do9mqjL3wBpJQhxy55Y9ajcaLdw7i25ZQDqxkXFX1LAfCts8bLAfEsdiQyCwVtP2g7VtGzORJUiO8qJDNtJIUEETRuHvs0woW9q1y0p7l0bG7YJ+1oJQ+vJmEbhl/MrIwItqyFSqkXGJDXXkkEEuOoHdq+y2eFdTbcGRJgg8ijfz09RVWpk/f1Xib+VhiLesCLi7So6g/aEc/pM6uHv5lDKZBEgjYg0Petux1hb/ACbQJfjkde5c+vLnGTw/E9lcKgRbd8uU6GzeP2GB90PuDtO29FipWqTlxB/aQf6Tv69ofhVfGmm3lAMsQo6jNoD6Eg0sfaZblp/2svLUuCqj4tQ3FSwdebgFgN9ToNuQc2z1iaMNX8MWc7/ecx+6sIvyX51RirvbMbSn9WIN2DE7ws+P01+5MmDC2LSKQ0ZVnTYanQyBzJ0OojVlkvBYAosBTvJJiWPM6afDQCAAAAAdN/xaXkAQAIAgDQDTSOmlAds1swuyqSv7dpfet+LW82ZeZWR941fiMQLSzchRoNSJM8gBqTQF9sTdKtatC2qMHDXJDsV2VbY1UMJUlo0Y6GmNWqcXI/eA1G08v5c+dMyETMQSD4SPXwHwrNwKEyqCUEG31yOM6egDZR+6elaSWG6emlGSKnaSoTMxrtuD46/zq1JNRWwelXJZbp8T4UKW0xanqJJqaWbxt+408rVzrz7MfQ1a3Frc+915EfWqOMg5W3nsrsenZN/I1pMxmn8if0A3GbX+Yo8yB/Oqzxmz/m2/41/rWg1w+Pzqt7oG5+dYVgccuYa4stcGYjKDade0I6ESQ6/suGXwrjV9n7KXA1lsjgyr21NtgR9o2wWtv+Dsq9Ax+JtP3GVbxG6Zc8eehyHxMedcdhsGtuzd7YdmBdYKzWrfasWg5cOqyAktCmX9ABXTj0485tWYa/YwZW9ffsni4qoLdwC5nUDNbt5e4CQsoMygxlIBiuI4f7Ti2oa4plUy2FR1W4HOabgTI+2ZiM8CWYicxjdtYRLV8I+Et3sxVRauHMbT3SShe6QSXK23YqqhVGXnWX7McMZB22RSkBnQIrOttwCLijQugkqyAgiN22F5HG2tq3xTiN60vZW7eES2q9kvZZnykrbBlhpqw7yJoJmKP4FwbHLxKw9/trnYi7buXGns2DKWV7ZJiCWVIXXuajppXbTfozNatW7mZc1t7QgNEMD3IYElQJA7pgzK1tcH7G7atkrbzETGQLrzAU9NjqTI11qLcdZx39bJsgxIBjaR5bfAfAVaoA6UEOF2+VtRy0EH5VMcNTkGHk9wfR6np1EuARHUR8dKxrV7upOx7G43ktprh/1Wl+NE4rgdogllYgCTN27t/HWY6FUCxMYdlA6lbVrST/zI8KZILXSYG3ltIDvlE/vHVvmTSvWlYQwB8/5Gs5OJYiNcIQegvWm+ZYVdbxznexcX1tn/AGuaKdU4jBXFUhf1qHe25ggfsP1GkTHnNZuNVL823bJdy5Q1wQSp/wAK+PtLPu3VmDv0bbGLP+Xc+FDY5Ld9St2yzLylGkT0IEj0plxr2yP7VdrN2xdzJiMOA4ze8yqdHBGjEdRvoeZjWVla+92dgoA30IUqR1J0geK/eFBWcHEBs10W5OHFxSt4bA2jcIGa13gToSADMiqOIYe5bNoC4trtbr5yitcu3GyLlNoFe4wUMCCIA1E6Cqs61H02mvJZBe6wDtAiZPgiAe9qTtuST0AiL1+77qdin3nE3D5W57v4iD4VRw63ZsyVS4XO9xrd1nP4is+ggeFG/wBqL0f/APncn/bXPHWVLCcNRDm1Z+bsczen3R4KAKJFB/2qg3zD/wDXcH/bSPFre8t6I5+gosqpYC4eoS+VGn94norLdtj0XEMPStmsaxeD4jMsx2pBkFTrhhOhAMd0VshK3JuJ/Kpg1ALUwKmaqh2S5OhAHiJ+O2/hERzpzmPhtHX1/OtXg0xrABi7BIWde9BgRowZPqwrMt8aRcts3M10AB7aqXcFe6e6uoMidfhrW7ibOZSNpBg9DyPodfSgeG3BnfQKbnfOgnMsJcUnnlKj+I0y9dpvvSstdb3Uyjk1yJ/gWSfUpVJ4M7Gbjlh0HdB8CvMbe8WnwrbJoTF47KQijPcYSq7aTEsdcqjrHgATAO0WMrF3zaAVVMkwiKoGY793kojUk+PQkZl3h7WpxN857oEKAJVCdlt+PjGuscyekw2Fyks3ec7t4fdUcl+JMazyBnt78727JEdGubg/hEH+E8zTosYlngrLcw6t/eM9y/cP7YtlfUDOFGvKaot8Ma3bFy3mzYd7iPA1NtmLHLO+XOCNOp8K6Qd7Gn/07IA87jT9EqeBQdriEOoLK0eDoFI/9s1X0n5AYPg5t96ye48MV0CNIBLJ9xjM9DzAGql/2atzUT4ts2+qt4jxBG2lT4T+rdrJnud634ox/kT8/CjHw5BzpvzHJvOOfQ7jxGlGnFC4W6g7rFxGxifnp6AqPClbx2sOGQ+MR6aAn4EeNaNi6GEiehB3B6H8xzEjWpXLYYQwBB5MAR8DTrYAx2ZrRAJ7/cBGUznISfTNPpQOJtMYYA99r6Dwm2wUjX/0F+NWXsAiXi1sEEAaZjka6/ctypnYFiegYGKNx1jJY7v+FldRzPZwSPElQR+Kq3E+rFLMAddQCCI2InXqdfppTFX6t03HxGm/hQo41atAW5LvsqKCzsu6EAcspXWrraXrhlv1KclENcPmdVX/AFeQqKqKr+M7P3mIk9zdmY8wFWSfwif5xi6+wNtT1hrhHgPdTzYt4qK0sPgUSSBqd2Mlj5sZJHhNU4xyxFq20MdWYfYXmdeZOgHXqFatDXLYywQLly0zqLAaLmhuXLwBypmMns15r7pJywIYVbiOEvduXhiP1xst3RlUA2rioe4FgLcz237wg90CQDpv43CqFs2VHdNxNN9E/Wmes9mQSd83jVrW8uIU/fRlPmuUrPoXp+k/LIwmBvIgNq6161l7mc98A7EP9ryYHaIFaGGxOc5SSrfdbQsegI0JjkvqKuVOxuR/h3G/gcn/AGsT/EZ1zGDL2FVxDAEeImp1cUjDt1nx0nnIjpt4/WpLaP8A8SY9OdVfo1y3/dnMv3XJP8LwWHrm9Kjb41bObMcrKCWRoDQupKie8I6T4xRn8Voe0ha+d/7xzPOFtWrZGn7Tn4Ub+inUyxMad4j032+ND8JtmWLbgBW8LjE3rvpN1V/BWqAaqpl6AtZfKIksD1EETzHIx86s7Mhhvl5jN4HUaelFDSpEVJ0KKbtKWWomoWctWZjFyuCu7HMvIZwIKk8g6SPAgncitI1C9aDKQdj4wRzBB5EEAg8iKZ0LGZb44LrFLALMujswIS0ejbZnH3AZ01IGtHYawqA6yzasxjMx2k/QAQBsAKBBa055zq6gHvDQC6g6+6GQeEfYz6Nu+GUMGBUiQQdCOs02YmXfQfGuIG2gC63LhyW16sfoANSeQ1q7BYUWrYUaxueZJ1YnzJJ8NqyuHOL95sSTNtZt2Oh1/WXB5kZQeit1rWGIE7itg9B8LbNfxLcg62x+BZP++rU0xTft2gf4Gj/y0J7L3M2HD/5rvc/iYx8gKvxV0DE2DzIuL6ZS31QU/oizi1kgLdQd+1J/eX7Sz5T9aOsXwyhl1VgCD4HUeVIH8mgOHv2dxrJ21e2TzUnvCecEz6npWI29ZM5k0bx2Ybw0axqdeRMidQ0TxJchaDmByldM2fkvTWdDtGsxrVty8FBJMAc/p5nlA1NZZw/aXi0ZXIjqbadTrHaNrHQdRmzvsHgvBWyzFjrlJmNmu7ORPJR3B07wPu1oIfCq7ShQFUQAIA8B9asz1rdaRlYZhZu5SNBCj/lEk2z+BibZ8IJ5VsR4UHj8NnAIALLOWfdYEQyN+yw08CAYOWg14ultCbhhRMFveBXe2/Rx8xBk7lv9E66aGMxWQDQljoqiJJ/l58tSdAalhMNkBkgsxliNieg/ZGw8upJIfC8OzE3rgh2HdXXuJpAP7RgE9Nt806Q9fia1MCFc2IHRLZPq5AHytv8AGpY/Ts2+7cX4Oez/APJPpVPCruftH1IZ4Gs6KB/3M4q3iiZrNwDfKY8Dyn119KGE3bIZSpEg6EHbWh8FdIY23MsolWJ99dp/eEgHzB+1AJsXgyhhswDDyIkfWh+IYIusqYuIc1s8p2g9QdQfAnrWkYUxrD4/h7TtbzW1drbLcGgzZgYtoD1Z4HSAZ3BouxxoXLQZV75zKUJ1VkMOGPJVO7RsRAlgKjw3C5j2jSRJKSIzEiDcI5ad1RyXzEM67ovfQzB4bIgU6ndm6sxLMfViT6+FEzTFhtTZ5qVYmDTMfzNRDVIMK0ANiajmrPvcbRQSQYAn0FAt7RE6Lacg6juXNR5lYqfmuuxvZxULrQJGvh/Ouducduz/AHNz+Fh/uoRuLYk7WbpH4R1211qpwqLyjWxd3NoZke6RoynXUb9SOhBIMgkVkcQLPbdO0NlrkjOP7pyY352rh2J2M/bMABXuN4iTOFxB8lE+GgMnTw60DifaMqIexfSN5tPH0jrtIrrJY42yuht3FtgIQbZACqjGNtIRphvQz1g1TxXFC1h7zzBS3cPrlMesxzrnbXtFEIguQdGtm1cuWv4SoKjTZSB4VZi+K2riFLljEKp37JbvIg+5dt5VGmy0/Kfvp1fAm7PDWU+7bQfIE/Oaq4zjspw7z7t+2D5P3D9RWZY43aIgXboiJDYS6x8JKKB8Ko4jxTDuuV7l5gCGhMNdVgR3l1dW10qfns/XTuVx4ESOVB4/FB8ptd65baQR7g0hg7bAQdRq3QGuLX2ytOYWzfu6TN1HI5/4VtcrDzg0YvGLlyA9m6yj7HZsqiMsQkAEa/aJ20rfGKnPXRLimuMCGB6PEovI9mDo7RpnOmvTMh2MPlVYEdZJkkncsTqT4muV/Tmn3bn8JA/nR1nHMP8ADbXlAk+YJqPmxeukVvD8/mKeazLfEiRraeOpyx9ajd4sY1tXNdh3Z+tbDrWz0HjsCHllyhoAIPuuBsr89OTDVfESDmf2/wAxYvHTSOzMmCd88cqYe0p//GxHoi9Y+/TlTbBuD4mynI6sSPsmO0jqDteXxHeHME1di+L2+xuurA9mjEjYrAMZlIldeorn8X7VKylXwWKYaGOxB6QZD91vgRWJxD2gAMHC4pkj3L9hbyDmQGNxXXkcxdvKrzfU/WO74DaKYWyDvkVm/ebvN82NaDiRlPOQZ8dK8/se2N0CP0PGAQdUcsBHhdBjw1NHWvaO+6yMLjDtoz2re/iizz5dK14NOcb/AAPFj9FWWgWyyMTAAyMy6k6DQD41O/xURKbHQOwOU+CKO9dbwXfrWDg7N2ZGF7PvFs0q9zMxJLZ7haCdycs6+FaVgXQA3Y/rCYLM4Zsp5knWOqiPAUWQy1fg+GAszOIzkMwOXPcaN7saR0Qaaa7kVoHFkmAjEa67ayeo20mf6is93vB0i2CCTnbMoywNIB96TpuKsxLXQBlVWJIG4GUaknU6xERzkbcpt31cjS16fOlrG1Z6vcX3spk6wCNIgaSddAN/6VEXGkwuoIiZEg7mY8TpUqaSmkGBEMB/L50PaY8zvt8dOVXA1msZirI18foKlk0/IpUq1Ku57poPBX2zOJMKwA9VU/UmlSrT1N8F3Wg1T2pk60qVUhUtww373hVwbWlSrfoDreY21aTMH+fLblV7mcup36mlSrMut2wdxPn5mnuqI2GvhSpUEOqjNECIB9TM02HEu08gI/1/0FPSpjLr1sFdfCo2EGvnSpVidd/z41YBqdqVKnkItuIByp7doQDG4H8qelWZTetjXTb/AOKpsOYP7zfWlSoIsuQNOo+e9EjbzBpUqzBu0Mb01tpH58aelWXFifn4VMClSqSrCwW390czGx5bCibQ0HkPpSpUj8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-108520" y="620688"/>
            <a:ext cx="76438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самостоятельная работа - Допиши прилагательные в тексте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653136"/>
            <a:ext cx="160972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354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Продолжи предложение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4896544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1800" dirty="0"/>
              <a:t>1. Сегодня я узнал… </a:t>
            </a:r>
          </a:p>
          <a:p>
            <a:pPr algn="ctr">
              <a:buNone/>
              <a:defRPr/>
            </a:pPr>
            <a:r>
              <a:rPr lang="ru-RU" sz="1800" dirty="0"/>
              <a:t>2. Было интересно… </a:t>
            </a:r>
          </a:p>
          <a:p>
            <a:pPr algn="ctr">
              <a:buNone/>
              <a:defRPr/>
            </a:pPr>
            <a:r>
              <a:rPr lang="ru-RU" sz="1800" dirty="0"/>
              <a:t>3. Было трудно… </a:t>
            </a:r>
          </a:p>
          <a:p>
            <a:pPr algn="ctr">
              <a:buNone/>
              <a:defRPr/>
            </a:pPr>
            <a:r>
              <a:rPr lang="ru-RU" sz="1800" dirty="0"/>
              <a:t>4. Я выполнял задания… </a:t>
            </a:r>
          </a:p>
          <a:p>
            <a:pPr algn="ctr">
              <a:buNone/>
              <a:defRPr/>
            </a:pPr>
            <a:r>
              <a:rPr lang="ru-RU" sz="1800" dirty="0"/>
              <a:t>5. Я понял, что… </a:t>
            </a:r>
          </a:p>
          <a:p>
            <a:pPr algn="ctr">
              <a:buNone/>
              <a:defRPr/>
            </a:pPr>
            <a:r>
              <a:rPr lang="ru-RU" sz="1800" dirty="0"/>
              <a:t>6. Теперь я могу… </a:t>
            </a:r>
          </a:p>
          <a:p>
            <a:pPr algn="ctr">
              <a:buNone/>
              <a:defRPr/>
            </a:pPr>
            <a:r>
              <a:rPr lang="ru-RU" sz="1800" dirty="0"/>
              <a:t>7. Я почувствовал, что… </a:t>
            </a:r>
          </a:p>
          <a:p>
            <a:pPr algn="ctr">
              <a:buNone/>
              <a:defRPr/>
            </a:pPr>
            <a:r>
              <a:rPr lang="ru-RU" sz="1800" dirty="0"/>
              <a:t>8. Я приобрел… </a:t>
            </a:r>
          </a:p>
          <a:p>
            <a:pPr algn="ctr">
              <a:buNone/>
              <a:defRPr/>
            </a:pPr>
            <a:r>
              <a:rPr lang="ru-RU" sz="1800" dirty="0"/>
              <a:t>9. Я научился… </a:t>
            </a:r>
          </a:p>
          <a:p>
            <a:pPr algn="ctr">
              <a:buNone/>
              <a:defRPr/>
            </a:pPr>
            <a:r>
              <a:rPr lang="ru-RU" sz="1800" dirty="0"/>
              <a:t>10. У меня получилось … </a:t>
            </a:r>
          </a:p>
          <a:p>
            <a:pPr algn="ctr">
              <a:buNone/>
              <a:defRPr/>
            </a:pPr>
            <a:r>
              <a:rPr lang="ru-RU" sz="1800" dirty="0"/>
              <a:t>11. Я смог… </a:t>
            </a:r>
          </a:p>
          <a:p>
            <a:pPr algn="ctr">
              <a:buNone/>
              <a:defRPr/>
            </a:pPr>
            <a:r>
              <a:rPr lang="ru-RU" sz="1800" dirty="0"/>
              <a:t>12. Я попробую… </a:t>
            </a:r>
          </a:p>
          <a:p>
            <a:pPr algn="ctr">
              <a:buNone/>
              <a:defRPr/>
            </a:pPr>
            <a:r>
              <a:rPr lang="ru-RU" sz="1800" dirty="0"/>
              <a:t>13. Меня удивило… </a:t>
            </a:r>
          </a:p>
          <a:p>
            <a:pPr algn="ctr">
              <a:buNone/>
              <a:defRPr/>
            </a:pPr>
            <a:r>
              <a:rPr lang="ru-RU" sz="1800" dirty="0"/>
              <a:t>14. Урок дал мне для жизни.. </a:t>
            </a:r>
          </a:p>
          <a:p>
            <a:pPr algn="ctr">
              <a:buNone/>
              <a:defRPr/>
            </a:pPr>
            <a:r>
              <a:rPr lang="ru-RU" sz="1800" dirty="0"/>
              <a:t>15. Мне захотелось… </a:t>
            </a:r>
          </a:p>
          <a:p>
            <a:pPr>
              <a:buNone/>
              <a:defRPr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56854"/>
            <a:ext cx="1981738" cy="202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78" y="450912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62114"/>
            <a:ext cx="23042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388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ru-RU" sz="3600" dirty="0"/>
              <a:t>Оцени себя</a:t>
            </a:r>
            <a:br>
              <a:rPr lang="ru-RU" sz="3600" dirty="0"/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706508"/>
              </p:ext>
            </p:extLst>
          </p:nvPr>
        </p:nvGraphicFramePr>
        <p:xfrm>
          <a:off x="611560" y="2276872"/>
          <a:ext cx="7848871" cy="40324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{10A1B5D5-9B99-4C35-A422-299274C87663}</a:tableStyleId>
              </a:tblPr>
              <a:tblGrid>
                <a:gridCol w="3596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6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5193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1. На уроке я работал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активно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пассивно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593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2. Своей работой на уроке 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доволен 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не доволен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264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3. Урок для меня показался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коротким 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длинным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019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4. За урок 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не устал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устал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137"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5. Мое настроение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стало лучше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стало хуже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36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6. Материал урока мне был</a:t>
                      </a:r>
                      <a:endParaRPr lang="ru-RU" sz="1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just"/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понятен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не понятен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полезен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 бесполезен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7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>
                          <a:effectLst/>
                        </a:rPr>
                        <a:t>интересен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effectLst/>
                        </a:rPr>
                        <a:t>скучен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229200"/>
            <a:ext cx="14668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7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Домашнне</a:t>
            </a:r>
            <a:r>
              <a:rPr lang="ru-RU" dirty="0" smtClean="0"/>
              <a:t> задание.</a:t>
            </a:r>
          </a:p>
          <a:p>
            <a:r>
              <a:rPr lang="ru-RU" dirty="0" smtClean="0"/>
              <a:t>Упражнение 186</a:t>
            </a:r>
            <a:r>
              <a:rPr lang="ru-RU" smtClean="0"/>
              <a:t>, стр.104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466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001024" cy="500066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/>
            </a:r>
            <a:br>
              <a:rPr lang="ru-RU" sz="2800" i="1" dirty="0" smtClean="0">
                <a:solidFill>
                  <a:srgbClr val="002060"/>
                </a:solidFill>
              </a:rPr>
            </a:b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500042"/>
            <a:ext cx="6143625" cy="6169046"/>
          </a:xfrm>
        </p:spPr>
        <p:txBody>
          <a:bodyPr/>
          <a:lstStyle/>
          <a:p>
            <a:r>
              <a:rPr lang="ru-RU" dirty="0"/>
              <a:t>Прозвенел  звонок весёлый,</a:t>
            </a:r>
          </a:p>
          <a:p>
            <a:r>
              <a:rPr lang="ru-RU" dirty="0"/>
              <a:t>Мы начать урок готовы.</a:t>
            </a:r>
          </a:p>
          <a:p>
            <a:r>
              <a:rPr lang="ru-RU" dirty="0"/>
              <a:t>Будем слушать, рассуждать,</a:t>
            </a:r>
          </a:p>
          <a:p>
            <a:r>
              <a:rPr lang="ru-RU" dirty="0"/>
              <a:t>И друг другу помогать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7500"/>
            <a:ext cx="2818606" cy="313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32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001024" cy="500066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/>
            </a:r>
            <a:br>
              <a:rPr lang="ru-RU" sz="2800" i="1" dirty="0" smtClean="0">
                <a:solidFill>
                  <a:srgbClr val="002060"/>
                </a:solidFill>
              </a:rPr>
            </a:b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500042"/>
            <a:ext cx="6143625" cy="6169046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Отгадаем загадку</a:t>
            </a: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 рост,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 хвост,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 шубка,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… зубки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001024" cy="500066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7715272" cy="4954588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Маленький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рост,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Длинный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хвост,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Серая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шубка,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Острые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зубки.</a:t>
            </a:r>
            <a:endParaRPr lang="ru-RU" sz="4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4066154"/>
            <a:ext cx="1872208" cy="2696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928934"/>
            <a:ext cx="8229600" cy="1500198"/>
          </a:xfrm>
        </p:spPr>
        <p:txBody>
          <a:bodyPr/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Значение и употребление имен прилагательных в речи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500" y="4643446"/>
            <a:ext cx="8158163" cy="1911342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928934"/>
            <a:ext cx="8229600" cy="1500198"/>
          </a:xfrm>
        </p:spPr>
        <p:txBody>
          <a:bodyPr/>
          <a:lstStyle/>
          <a:p>
            <a:r>
              <a:rPr lang="ru-RU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на с.63 учебника, чему мы будем учиться, работая над этой темой.</a:t>
            </a:r>
            <a:endParaRPr lang="ru-RU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500" y="4643446"/>
            <a:ext cx="8158163" cy="1911342"/>
          </a:xfrm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4704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r>
              <a:rPr lang="ru-RU" sz="3600" dirty="0"/>
              <a:t>Задание 1. Игра «Узнай»  </a:t>
            </a:r>
            <a:br>
              <a:rPr lang="ru-RU" sz="3600" dirty="0"/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00375"/>
            <a:ext cx="9144000" cy="3125788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/>
              <a:t>Серый</a:t>
            </a:r>
            <a:r>
              <a:rPr lang="ru-RU" dirty="0"/>
              <a:t>, хищный, жадный…</a:t>
            </a:r>
          </a:p>
          <a:p>
            <a:pPr>
              <a:buNone/>
              <a:defRPr/>
            </a:pPr>
            <a:r>
              <a:rPr lang="ru-RU" dirty="0"/>
              <a:t>Рыжая, хищная, ловкая…</a:t>
            </a:r>
          </a:p>
          <a:p>
            <a:pPr>
              <a:buNone/>
              <a:defRPr/>
            </a:pPr>
            <a:r>
              <a:rPr lang="ru-RU" dirty="0"/>
              <a:t>Косой, слабый, трусливый…</a:t>
            </a:r>
          </a:p>
          <a:p>
            <a:pPr>
              <a:buNone/>
              <a:defRPr/>
            </a:pPr>
            <a:r>
              <a:rPr lang="ru-RU" dirty="0"/>
              <a:t>Большой, косолапый…</a:t>
            </a:r>
          </a:p>
          <a:p>
            <a:pPr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1714500"/>
            <a:ext cx="7715272" cy="4954588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2" name="AutoShape 2" descr="data:image/jpeg;base64,/9j/4AAQSkZJRgABAQAAAQABAAD/2wCEAAkGBhQSEBQUExQWFRQVFxgYFRcYGBgYFhcYGBoVGBcYFxgaHCYfGBolHBQYHy8gJCcpLCwsGB8xNTAqNSYrLCkBCQoKDgwOGg8PGiwkHCQsLCwsLCwsLCwsLCwsKSwsLCksKSwsLCwsKSwsLCwsKSwsKSwsLCwsLCwsLCwsLCwsLP/AABEIANMA7wMBIgACEQEDEQH/xAAcAAABBQEBAQAAAAAAAAAAAAAEAAECAwUGBwj/xABHEAACAQIEAwUFBAcGBQMFAAABAhEAAwQSITEFQVETImFxgQYykaGxQlKC8BQjYnKSwdEVM0NTorIHc7PCw2Oj4RYkVIOT/8QAGAEBAQEBAQAAAAAAAAAAAAAAAQIAAwT/xAAfEQEBAQADAQEBAAMAAAAAAAAAARECITESQVEDImH/2gAMAwEAAhEDEQA/APXM1OGqIFMRXF6E6ZjUZpMKGxPNTZqgBTzWbEiaRNRNMawOXpw1QmozSMW5qiWqM0Lj7rLbcr7wUkc9QJ2rMuxGOVPeMfM/Cq04hm90GPhXA4/2gVj+r/W3OQT9aw8cokDzNL/66NhB2oaPtBQbrnfQlYtofxsRHu10vDpH3I75uLrlG2Yx3WYKdSVA8yQYHOrMFi2aQ6lWBOkaRyKmTOnWD1A2rzv2V9qkxXECpwy2gyl0cmbzNbymWPJcpMAAeZr0lHqeUxuN+vBINOaqB5VIGiqWRT8qhmqU1mSmmzVDNSNFrYRanzVEmmLVKsOzVCkaaKKYeaYGmmkTQo+almqM0jW1sODSNMRSrqCqNSpiKlip6YCnNbG1F6iakaiRQxUxFKaaaQVCcQwguoUJIU7wYkdD4UUxqDVg8u4nwrFNiMRh7Xdt2VW5bSAEuWyYC7amZ3ny512OD4O9/Aql8i27LpkGU2/ATv02HlQ/tjntqt9M0CEuhTBZGOgMKTGYjbXXzqR4ycPZi6yl4MBSTp9k6gGAInTfTcgV6ON2OFmUP7L+yVmxiWZILWlKhyZdhcCt+s8dwNtMunXtVFeb8K409rEDs0PZO69ooVQqqwGa67bhvtZQTI5QZr0a21RznauPi8JUgKiDVgWoWanDU5p8tZkacCnqNFJEUwp6ZjUqRJpqeKVBI01PSrMhFKKmaY0YdQmlSDUia6MRNIUppTQx6amJpTRoI0xNImmJrMiKRFItTA1gVRNOxqBakKsTbVlKsAVIgg7RzmvHmvj9JKpbGe6xKrbGZUtqYRyXIz7TLQsk6aQ3ee3vFWt2Oytgm5dkd3cW1jOZ2WZCyYHerA9muFlbSsU7NiW7Qdxs7HUsCpMrrAnYfE9uHU1x593BfDsCFWFLnmz5uZ1JnUsSdzr8q6T2exjTkfp3CeQGuX4ajwEbAUDfOVZb3foo1Y/AfShuFXnNtbh95iHG2kmVXxhQAT4mmzTOndpV60PbfmPSrwa5rPFTFMrUmahiNRmkGpjU1ULNUVNOaapUVPTTSzViRpUwNSFZjRTZqeaZhQyFNT0qrSYUqemqWIiny0pp6QiRUDVh2qBNasquuFBJIAG5O1U2MQrCVPxBB111Bgigfaaw7We5nkEEi2VzlQQWy5tM0AqOmYnlWFwninY3HtXpUZgbRZw10I6qwzgyQMzFQTOvdPKqk1FuV1OJxiIJZgPDn8BrWFi/anvZUUgffYHy0Qa78z8K51OI2lZsjF5ILmczByAXDNyIYnQnQRVOI4uiyZLRyGvTQ1148HPlyG8UHauLpbO6gAhWZSVEtGUHKVncFdfoTgFCidk3QH3lnQg9eUc+VclifbCys6qD4a6+S9PGPOs3H/8AEdsp7EEvpDvlAGn2bYJ15SSavyY5/cdb7T4/OVwyEdrejMJ9y1uxJ5ZoA+NdBh7MKgGgUfyrzv2Ewty5da8xLO57zESYIBOp+H5FekOIUDc1qeF3t1HD/wC7Q9VH0FFqpoPg2tlfCR8CRWmFrk66qVaRQ1ZTEVLK8u1MyGroqtqm9KlQCGl2Zq2KUUYdVdmaQt1eRNRy0430qyGmKGrTSAoOqsppuzNX0stHy30FinFKKcUqNSpEUiKGNlpyKRpGsxiKiwp2FRJrBW9cXxjg6/prYhXuK+Rw0MIKpbtsQoI00XL+LlXasK59MIv9oMfvWXLbke/bTQHQaKw06mq4o5QNjvYfD3O0ZcytdJbMGJAaAMwUmNlFcZxX/hfimJAu23XkWZwQP3SCoPhMV6bw+eyUHdRlPmhKn5rV5FXOdiOXCcnzX7QcDfDXLlp4LI0GNu8iOPkflS4Bws3LgkDLzkx5fkV2vt9w7tMffAEmLLRz1tssf6B8ao9n/ZzJ3nOp/wANdyRsNdQNPDf49p5rzfP+2fjreBWhlhICLoTEZjzAHLf871tK+bXkPz9KFw2G7oBMDmBy8BRTDu5R9rTlt18am3XeR0Ps+/6s+f1ANbM1z/ArwzOs8gY+I/pW4K51ayabNTVGjTh81M1NmpmNRb0ZE5qNIUqNJ6Rc0qY02thiacU00lEVJSFTmqwtPTLibA4p6QNMDS6JCmNKmmsxqVIHWsvBZ1bNcYk5RmWZ70a5UkwZ00A9ZoatRqgayMP7Spedbad13VmAcQ0KcrDLMyDvrHnRz4Ynd39IUfIT86aFtxwBJIAG5rOewFv27k/3llgZ0jvrcA6zDv8Aw02J4BaYN3SWMmSzEzyIJJjltWR7QYG85w9tHWbWGZnzQA7EW0CxGiGHJPKF8auSY58qKw/tHh1uXFa6q94spMgEMFLEEiCM5bWaG497b2MPbZlYXSomEMgfvMJA8hJ20rzvGe0L9n2KhQFD2i1sklldgWRGUjNbadyDzy7TQF66DbKEBVAywV233Hx8dK6z/G43/Inw32sbF4+69wBTdRVUDT+7nKBJPegn1rs8LhgsaA7xJ2+pJ5evjXld7hKhpQgDcHOEAgnbcn0M6dZoqz7U37Xd/SM3IAItwj8R32HM1WY5Tm9fsoTEnTTwn0jaj0E7bxp+fWvE39s8adFdlHKFQHTWYCzsB8K6PhfBMRiQhxGOZphjZXPecjcK1tdNY1He8qmx0nPfI9P4NfBvKEOcgkPllgoKn32HdXUAwTOldStcvwTg1wlHu50W2ZRGYFyeWZUi3aTmLaLOgzHdT06tXK3t3niYFMDSzU09amqTC1E70+aoiitEppHSoA0+9ErYQFMGqUzUDWvRhZqkDUTT5qNKWanY1DtBNWRI6UpocCkakTTVWL0wpiKlSozptRIqLsBqdqd7keJOwG5/PWhXLMe6R+9uF/cH2j+0f6qNILTYnFhdTC8gWmT4KvvMfDQ0M19291Lh/ei0voP70eoqPBbWTOtw5rynvOfedGkqZ5DRlgQO5sJrTJp2JzXP4cviLAuBUTOpgM7uRBIgkgcwetc7/wAS7N0i+1lyos4Zc4DMCys7BhpoQFRt+vx6rg4i1cT7ly6PLMxcf9SsT2sxWReKN93Doo/EMQP+8VUrnynTxA8RJ1I7sd5RE9Zgggieceopm4hoct66sjY5iDt1Y9PHl10u4XwDEXWKLZZmAkfZZRp97Qgzt57UPieFX1KBkcC57g97MZAhRO+oEb613148CYjHZ9CzH0UaDbUc6I4Zgbl11S2pLMYTQksf2eXL0rqeFex2FvZrHbMMUCMrEg2LjCZVIE7yN9csiQSo6L2d9i8RhbQxFtRccMe1whO4HO24Pdu8xG4IiZgm56qcddN7Kex5wVggIpvPq91SC+v2e9llR+ywB6V03DVTKFYjtOYINtieoU6/WOprNs8a/SbCthSxmQxOVXtOBBt3Qw0cbiQAxAE6k1q23ZwVBR41KXUyuv70SPXLB5E1yuvXxzOh62OjMPX+s1IKw2b4gH6RQJDJsLieX663/CDnA8stTw/FJ0OViPuGT62z318gGqK6D5b9n5j+tRLN934H+opWb4YSpkfn151YW50VkO0P3T8V/rT9r+yfhUDxC3/mKfIg/SojiFv76jzMfWK2DUhiFLZZht4IgwOkjWrzWSttWxouDK0YcqCIO9wHQj1rWPKhiDVGkBTxWKJNB4pzsdvrRhFD3Lwkc/z0ozVRUmvj1o2zdPPbahM8NPKI6fnejMNB5QfCq4jl4y7+KlonTw/rRK3oHhFZ7AqZjQCZ8PPltRY106bxtO4+VJE2rsjXSnuXYE7+W5PICh0JFUYnEFiAvvElUPQj335+6NB4mOdAvSi/jQbq22LKG0ZwO6WB0shvs+J5nu6MYGkrgCOmw/pQd1Fy9mUGSMsHXTxneefnQS3mtsFYyswHJJOpgBydTyAY7zDawzt7E6F8SOQreGy6P42zGY/hhX8kI+1RpNC3NRHLnQ/C8RvaO6Rl8bZnIZ5xlKzzKTzqbTiOCkXcQvIujD8ahf8Ax1zftGvaXMVb/wA7FYS0fFZDN8p+NdGhjGx9+2hj/l3AD/1a5i9jQMZdZo7mLZ46lMLaCx+O4vxrpPHLl6B4VhgcTdDKrTat6OTkgqpM6cip+PwzPbZTZw6OgGbtLyoZ1SWuKSnjlBA6Eg8q6Dg9ubjMYOazbMlC4khT7g15+lTPCv0vsEb3Rcv3bm+qi64AH72ePIGq3tFmzHK/8PPY04gi9dVhZXZTI7Rht+EdevrXpgXs7iqWlmB7MsRNxVkm2xO7AEkN5z9ssXfxGWANWOwn5novj6bwDTh+HKczOc1xoBfYrBlRbH2ACAR1IBM8teW+q48PmZFGK4HmufpWFIS+RDSIS8o0yXl66ETuD5SDcJiExCnMpV7ejo2ly02mzAzlM6Op1qeBvkMQ0AklWjQdoBMjwdIYDlGupNW47hwuQ6nJeQHs7i+8OcEfbQ81Onkda1v4ZP2JjPbEnvqOpAcDrOit/p8zQy421ilOUq9oSHfpuCoJ93z+HI1eeHq5zklwAAyNBFs6sQFA00YTImAusTIl5WYMlhUVgsrI7ltiCULhfeckyF5A5jrGY+T9L2vZdLYy5tfdl2nchOQ/aeANNIilewVxlYjKGg5c/wCsOaDl0kKmvJZqHAcarWZKlLo0vIxzOLg0MtuwkGDtGgAiBpJekmp88PrN9n7hv4WzdZ3zOilgGygNEOAEA0DAj0rQ/ROj3B+Nj/uJrN4OOxW5a+7duFR+y5LCPCS1F3sZlRid4089h84rWtjn+Bm5fuXHOQ9652ehtsbaXXtqS9uCGORu9BERpzrZt410IVgZOytALf8ALuDuOf2WytzNBcGcKZGwtW18ixuXT/1RWv2ivbIeCIOcMBBHOQdI502tItsYtXBIO3vAiCp6MDqDz+e1Ob2sVzWDvOytcHctTFl2JLhAY/XTq1ksDBnMoO8d6tS1ekayHBGdfunmPHkQeYIqbFS6Nv4iDHxP9KB0LbyP61YUzyZMa8vCqhbiS2gEdNZ6VpVC/KirNz0/IoS26wddtDzgj8j405vbxH5/ntp406LNDW7ZkgGQPTef61NswOkQTIiZ5Tv61FA8aj6VIK3SilO5opP2j8ydB8zWK2PK3iuR2RQEW4sEEjW5I3ktAMSSV0FaWJukZS2gBLHyUM2vqBQmAwdwWxmHeIk66y2rfMmn8Te6tTFq5JDAxuNivgw3U+BindVZYIGoM8xrpEHzjaIJG1VX+GFtSuo2IMEeAIIK+hEzVBsX0276+MBvRlHyK/irdMkt/su65m39lySSB0Y9NYDHbZuTM+Lfs2F37shv3GjN8Mqt+AjnXPcR9r0sOyYm1dtWxAS6yh7bEgSpZMwVtSIMyPhVGG9rbJVltP2qIuYhQSyKN4zAZkHPmo6r7j8uf3PHT3b/AP8Ad4Zjue0t/EC5/wCKuEuXpxGJI1m/e9Aeyt/XDn51seznFDexFhToiIWt8zGVgMzcyoDp45Z5iue4ZiyqPd1lrjhIEtJYsWURqQ12F6sw5Kxpn8Ry/rY4HjCjorHKcoT3gpm2xUgGDJhG00906jetf2cxndgQXFuyrE7JCdoxY9S146bmPMrj8I9mLhVnuXntK2aLYUArnLhl/WIDC5tySJ15CugTBdgSC0q0tmbKve7oaYAUHwAGh5xVXDNaduAJmSYzMd26T0AnQbD41fhbsidQPEEc+h1oOwHPuoT4t3F9JGY+ikeNXf2Yzjvvp91JVfU6sfQgHpUXHSKsRjUN7s1cZ3WCBrldJuWmJGg2ca790VpW8SDbDHQRJ6jST60FiMF2do9mqjL3wBpJQhxy55Y9ajcaLdw7i25ZQDqxkXFX1LAfCts8bLAfEsdiQyCwVtP2g7VtGzORJUiO8qJDNtJIUEETRuHvs0woW9q1y0p7l0bG7YJ+1oJQ+vJmEbhl/MrIwItqyFSqkXGJDXXkkEEuOoHdq+y2eFdTbcGRJgg8ijfz09RVWpk/f1Xib+VhiLesCLi7So6g/aEc/pM6uHv5lDKZBEgjYg0Petux1hb/ACbQJfjkde5c+vLnGTw/E9lcKgRbd8uU6GzeP2GB90PuDtO29FipWqTlxB/aQf6Tv69ofhVfGmm3lAMsQo6jNoD6Eg0sfaZblp/2svLUuCqj4tQ3FSwdebgFgN9ToNuQc2z1iaMNX8MWc7/ecx+6sIvyX51RirvbMbSn9WIN2DE7ws+P01+5MmDC2LSKQ0ZVnTYanQyBzJ0OojVlkvBYAosBTvJJiWPM6afDQCAAAAAdN/xaXkAQAIAgDQDTSOmlAds1swuyqSv7dpfet+LW82ZeZWR941fiMQLSzchRoNSJM8gBqTQF9sTdKtatC2qMHDXJDsV2VbY1UMJUlo0Y6GmNWqcXI/eA1G08v5c+dMyETMQSD4SPXwHwrNwKEyqCUEG31yOM6egDZR+6elaSWG6emlGSKnaSoTMxrtuD46/zq1JNRWwelXJZbp8T4UKW0xanqJJqaWbxt+408rVzrz7MfQ1a3Frc+915EfWqOMg5W3nsrsenZN/I1pMxmn8if0A3GbX+Yo8yB/Oqzxmz/m2/41/rWg1w+Pzqt7oG5+dYVgccuYa4stcGYjKDade0I6ESQ6/suGXwrjV9n7KXA1lsjgyr21NtgR9o2wWtv+Dsq9Ax+JtP3GVbxG6Zc8eehyHxMedcdhsGtuzd7YdmBdYKzWrfasWg5cOqyAktCmX9ABXTj0485tWYa/YwZW9ffsni4qoLdwC5nUDNbt5e4CQsoMygxlIBiuI4f7Ti2oa4plUy2FR1W4HOabgTI+2ZiM8CWYicxjdtYRLV8I+Et3sxVRauHMbT3SShe6QSXK23YqqhVGXnWX7McMZB22RSkBnQIrOttwCLijQugkqyAgiN22F5HG2tq3xTiN60vZW7eES2q9kvZZnykrbBlhpqw7yJoJmKP4FwbHLxKw9/trnYi7buXGns2DKWV7ZJiCWVIXXuajppXbTfozNatW7mZc1t7QgNEMD3IYElQJA7pgzK1tcH7G7atkrbzETGQLrzAU9NjqTI11qLcdZx39bJsgxIBjaR5bfAfAVaoA6UEOF2+VtRy0EH5VMcNTkGHk9wfR6np1EuARHUR8dKxrV7upOx7G43ktprh/1Wl+NE4rgdogllYgCTN27t/HWY6FUCxMYdlA6lbVrST/zI8KZILXSYG3ltIDvlE/vHVvmTSvWlYQwB8/5Gs5OJYiNcIQegvWm+ZYVdbxznexcX1tn/AGuaKdU4jBXFUhf1qHe25ggfsP1GkTHnNZuNVL823bJdy5Q1wQSp/wAK+PtLPu3VmDv0bbGLP+Xc+FDY5Ld9St2yzLylGkT0IEj0plxr2yP7VdrN2xdzJiMOA4ze8yqdHBGjEdRvoeZjWVla+92dgoA30IUqR1J0geK/eFBWcHEBs10W5OHFxSt4bA2jcIGa13gToSADMiqOIYe5bNoC4trtbr5yitcu3GyLlNoFe4wUMCCIA1E6Cqs61H02mvJZBe6wDtAiZPgiAe9qTtuST0AiL1+77qdin3nE3D5W57v4iD4VRw63ZsyVS4XO9xrd1nP4is+ggeFG/wBqL0f/APncn/bXPHWVLCcNRDm1Z+bsczen3R4KAKJFB/2qg3zD/wDXcH/bSPFre8t6I5+gosqpYC4eoS+VGn94norLdtj0XEMPStmsaxeD4jMsx2pBkFTrhhOhAMd0VshK3JuJ/Kpg1ALUwKmaqh2S5OhAHiJ+O2/hERzpzmPhtHX1/OtXg0xrABi7BIWde9BgRowZPqwrMt8aRcts3M10AB7aqXcFe6e6uoMidfhrW7ibOZSNpBg9DyPodfSgeG3BnfQKbnfOgnMsJcUnnlKj+I0y9dpvvSstdb3Uyjk1yJ/gWSfUpVJ4M7Gbjlh0HdB8CvMbe8WnwrbJoTF47KQijPcYSq7aTEsdcqjrHgATAO0WMrF3zaAVVMkwiKoGY793kojUk+PQkZl3h7WpxN857oEKAJVCdlt+PjGuscyekw2Fyks3ec7t4fdUcl+JMazyBnt78727JEdGubg/hEH+E8zTosYlngrLcw6t/eM9y/cP7YtlfUDOFGvKaot8Ma3bFy3mzYd7iPA1NtmLHLO+XOCNOp8K6Qd7Gn/07IA87jT9EqeBQdriEOoLK0eDoFI/9s1X0n5AYPg5t96ye48MV0CNIBLJ9xjM9DzAGql/2atzUT4ts2+qt4jxBG2lT4T+rdrJnud634ox/kT8/CjHw5BzpvzHJvOOfQ7jxGlGnFC4W6g7rFxGxifnp6AqPClbx2sOGQ+MR6aAn4EeNaNi6GEiehB3B6H8xzEjWpXLYYQwBB5MAR8DTrYAx2ZrRAJ7/cBGUznISfTNPpQOJtMYYA99r6Dwm2wUjX/0F+NWXsAiXi1sEEAaZjka6/ctypnYFiegYGKNx1jJY7v+FldRzPZwSPElQR+Kq3E+rFLMAddQCCI2InXqdfppTFX6t03HxGm/hQo41atAW5LvsqKCzsu6EAcspXWrraXrhlv1KclENcPmdVX/AFeQqKqKr+M7P3mIk9zdmY8wFWSfwif5xi6+wNtT1hrhHgPdTzYt4qK0sPgUSSBqd2Mlj5sZJHhNU4xyxFq20MdWYfYXmdeZOgHXqFatDXLYywQLly0zqLAaLmhuXLwBypmMns15r7pJywIYVbiOEvduXhiP1xst3RlUA2rioe4FgLcz237wg90CQDpv43CqFs2VHdNxNN9E/Wmes9mQSd83jVrW8uIU/fRlPmuUrPoXp+k/LIwmBvIgNq6161l7mc98A7EP9ryYHaIFaGGxOc5SSrfdbQsegI0JjkvqKuVOxuR/h3G/gcn/AGsT/EZ1zGDL2FVxDAEeImp1cUjDt1nx0nnIjpt4/WpLaP8A8SY9OdVfo1y3/dnMv3XJP8LwWHrm9Kjb41bObMcrKCWRoDQupKie8I6T4xRn8Voe0ha+d/7xzPOFtWrZGn7Tn4Ub+inUyxMad4j032+ND8JtmWLbgBW8LjE3rvpN1V/BWqAaqpl6AtZfKIksD1EETzHIx86s7Mhhvl5jN4HUaelFDSpEVJ0KKbtKWWomoWctWZjFyuCu7HMvIZwIKk8g6SPAgncitI1C9aDKQdj4wRzBB5EEAg8iKZ0LGZb44LrFLALMujswIS0ejbZnH3AZ01IGtHYawqA6yzasxjMx2k/QAQBsAKBBa055zq6gHvDQC6g6+6GQeEfYz6Nu+GUMGBUiQQdCOs02YmXfQfGuIG2gC63LhyW16sfoANSeQ1q7BYUWrYUaxueZJ1YnzJJ8NqyuHOL95sSTNtZt2Oh1/WXB5kZQeit1rWGIE7itg9B8LbNfxLcg62x+BZP++rU0xTft2gf4Gj/y0J7L3M2HD/5rvc/iYx8gKvxV0DE2DzIuL6ZS31QU/oizi1kgLdQd+1J/eX7Sz5T9aOsXwyhl1VgCD4HUeVIH8mgOHv2dxrJ21e2TzUnvCecEz6npWI29ZM5k0bx2Ybw0axqdeRMidQ0TxJchaDmByldM2fkvTWdDtGsxrVty8FBJMAc/p5nlA1NZZw/aXi0ZXIjqbadTrHaNrHQdRmzvsHgvBWyzFjrlJmNmu7ORPJR3B07wPu1oIfCq7ShQFUQAIA8B9asz1rdaRlYZhZu5SNBCj/lEk2z+BibZ8IJ5VsR4UHj8NnAIALLOWfdYEQyN+yw08CAYOWg14ultCbhhRMFveBXe2/Rx8xBk7lv9E66aGMxWQDQljoqiJJ/l58tSdAalhMNkBkgsxliNieg/ZGw8upJIfC8OzE3rgh2HdXXuJpAP7RgE9Nt806Q9fia1MCFc2IHRLZPq5AHytv8AGpY/Ts2+7cX4Oez/APJPpVPCruftH1IZ4Gs6KB/3M4q3iiZrNwDfKY8Dyn119KGE3bIZSpEg6EHbWh8FdIY23MsolWJ99dp/eEgHzB+1AJsXgyhhswDDyIkfWh+IYIusqYuIc1s8p2g9QdQfAnrWkYUxrD4/h7TtbzW1drbLcGgzZgYtoD1Z4HSAZ3BouxxoXLQZV75zKUJ1VkMOGPJVO7RsRAlgKjw3C5j2jSRJKSIzEiDcI5ad1RyXzEM67ovfQzB4bIgU6ndm6sxLMfViT6+FEzTFhtTZ5qVYmDTMfzNRDVIMK0ANiajmrPvcbRQSQYAn0FAt7RE6Lacg6juXNR5lYqfmuuxvZxULrQJGvh/Ouducduz/AHNz+Fh/uoRuLYk7WbpH4R1211qpwqLyjWxd3NoZke6RoynXUb9SOhBIMgkVkcQLPbdO0NlrkjOP7pyY352rh2J2M/bMABXuN4iTOFxB8lE+GgMnTw60DifaMqIexfSN5tPH0jrtIrrJY42yuht3FtgIQbZACqjGNtIRphvQz1g1TxXFC1h7zzBS3cPrlMesxzrnbXtFEIguQdGtm1cuWv4SoKjTZSB4VZi+K2riFLljEKp37JbvIg+5dt5VGmy0/Kfvp1fAm7PDWU+7bQfIE/Oaq4zjspw7z7t+2D5P3D9RWZY43aIgXboiJDYS6x8JKKB8Ko4jxTDuuV7l5gCGhMNdVgR3l1dW10qfns/XTuVx4ESOVB4/FB8ptd65baQR7g0hg7bAQdRq3QGuLX2ytOYWzfu6TN1HI5/4VtcrDzg0YvGLlyA9m6yj7HZsqiMsQkAEa/aJ20rfGKnPXRLimuMCGB6PEovI9mDo7RpnOmvTMh2MPlVYEdZJkkncsTqT4muV/Tmn3bn8JA/nR1nHMP8ADbXlAk+YJqPmxeukVvD8/mKeazLfEiRraeOpyx9ajd4sY1tXNdh3Z+tbDrWz0HjsCHllyhoAIPuuBsr89OTDVfESDmf2/wAxYvHTSOzMmCd88cqYe0p//GxHoi9Y+/TlTbBuD4mynI6sSPsmO0jqDteXxHeHME1di+L2+xuurA9mjEjYrAMZlIldeorn8X7VKylXwWKYaGOxB6QZD91vgRWJxD2gAMHC4pkj3L9hbyDmQGNxXXkcxdvKrzfU/WO74DaKYWyDvkVm/ebvN82NaDiRlPOQZ8dK8/se2N0CP0PGAQdUcsBHhdBjw1NHWvaO+6yMLjDtoz2re/iizz5dK14NOcb/AAPFj9FWWgWyyMTAAyMy6k6DQD41O/xURKbHQOwOU+CKO9dbwXfrWDg7N2ZGF7PvFs0q9zMxJLZ7haCdycs6+FaVgXQA3Y/rCYLM4Zsp5knWOqiPAUWQy1fg+GAszOIzkMwOXPcaN7saR0Qaaa7kVoHFkmAjEa67ayeo20mf6is93vB0i2CCTnbMoywNIB96TpuKsxLXQBlVWJIG4GUaknU6xERzkbcpt31cjS16fOlrG1Z6vcX3spk6wCNIgaSddAN/6VEXGkwuoIiZEg7mY8TpUqaSmkGBEMB/L50PaY8zvt8dOVXA1msZirI18foKlk0/IpUq1Ku57poPBX2zOJMKwA9VU/UmlSrT1N8F3Wg1T2pk60qVUhUtww373hVwbWlSrfoDreY21aTMH+fLblV7mcup36mlSrMut2wdxPn5mnuqI2GvhSpUEOqjNECIB9TM02HEu08gI/1/0FPSpjLr1sFdfCo2EGvnSpVidd/z41YBqdqVKnkItuIByp7doQDG4H8qelWZTetjXTb/AOKpsOYP7zfWlSoIsuQNOo+e9EjbzBpUqzBu0Mb01tpH58aelWXFifn4VMClSqSrCwW390czGx5bCibQ0HkPpSpUj8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59292"/>
            <a:ext cx="764383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 2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поги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бота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кан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мон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льто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ндаш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24743" y="2924944"/>
            <a:ext cx="7715272" cy="4954588"/>
          </a:xfrm>
        </p:spPr>
        <p:txBody>
          <a:bodyPr/>
          <a:lstStyle/>
          <a:p>
            <a:r>
              <a:rPr lang="ru-RU" dirty="0"/>
              <a:t>Добр...(</a:t>
            </a:r>
            <a:r>
              <a:rPr lang="ru-RU" dirty="0" smtClean="0"/>
              <a:t>человек, дело</a:t>
            </a:r>
            <a:r>
              <a:rPr lang="ru-RU" dirty="0"/>
              <a:t>).</a:t>
            </a:r>
          </a:p>
          <a:p>
            <a:r>
              <a:rPr lang="ru-RU" dirty="0"/>
              <a:t>Горяч...(</a:t>
            </a:r>
            <a:r>
              <a:rPr lang="ru-RU" dirty="0" smtClean="0"/>
              <a:t>утюг, солнце).</a:t>
            </a:r>
            <a:endParaRPr lang="ru-RU" dirty="0"/>
          </a:p>
          <a:p>
            <a:r>
              <a:rPr lang="ru-RU" dirty="0"/>
              <a:t>Высок...(задание</a:t>
            </a:r>
            <a:r>
              <a:rPr lang="ru-RU" dirty="0" smtClean="0"/>
              <a:t>, урожай).</a:t>
            </a:r>
            <a:endParaRPr lang="ru-RU" dirty="0"/>
          </a:p>
          <a:p>
            <a:r>
              <a:rPr lang="ru-RU" dirty="0" err="1" smtClean="0"/>
              <a:t>Ранн</a:t>
            </a:r>
            <a:r>
              <a:rPr lang="ru-RU" dirty="0" smtClean="0"/>
              <a:t>…(утро, птичка</a:t>
            </a:r>
            <a:r>
              <a:rPr lang="ru-RU" dirty="0"/>
              <a:t>).</a:t>
            </a:r>
            <a:endParaRPr lang="ru-RU" dirty="0" smtClean="0"/>
          </a:p>
        </p:txBody>
      </p:sp>
      <p:sp>
        <p:nvSpPr>
          <p:cNvPr id="2" name="AutoShape 2" descr="data:image/jpeg;base64,/9j/4AAQSkZJRgABAQAAAQABAAD/2wCEAAkGBhQSEBQUExQWFRQVFxgYFRcYGBgYFhcYGBoVGBcYFxgaHCYfGBolHBQYHy8gJCcpLCwsGB8xNTAqNSYrLCkBCQoKDgwOGg8PGiwkHCQsLCwsLCwsLCwsLCwsKSwsLCksKSwsLCwsKSwsLCwsKSwsKSwsLCwsLCwsLCwsLCwsLP/AABEIANMA7wMBIgACEQEDEQH/xAAcAAABBQEBAQAAAAAAAAAAAAAEAAECAwUGBwj/xABHEAACAQIEAwUFBAcGBQMFAAABAhEAAwQSITEFQVETImFxgQYykaGxQlKC8BQjYnKSwdEVM0NTorIHc7PCw2Oj4RYkVIOT/8QAGAEBAQEBAQAAAAAAAAAAAAAAAQIAAwT/xAAfEQEBAQADAQEBAAMAAAAAAAAAARECITESQVEDImH/2gAMAwEAAhEDEQA/APXM1OGqIFMRXF6E6ZjUZpMKGxPNTZqgBTzWbEiaRNRNMawOXpw1QmozSMW5qiWqM0Lj7rLbcr7wUkc9QJ2rMuxGOVPeMfM/Cq04hm90GPhXA4/2gVj+r/W3OQT9aw8cokDzNL/66NhB2oaPtBQbrnfQlYtofxsRHu10vDpH3I75uLrlG2Yx3WYKdSVA8yQYHOrMFi2aQ6lWBOkaRyKmTOnWD1A2rzv2V9qkxXECpwy2gyl0cmbzNbymWPJcpMAAeZr0lHqeUxuN+vBINOaqB5VIGiqWRT8qhmqU1mSmmzVDNSNFrYRanzVEmmLVKsOzVCkaaKKYeaYGmmkTQo+almqM0jW1sODSNMRSrqCqNSpiKlip6YCnNbG1F6iakaiRQxUxFKaaaQVCcQwguoUJIU7wYkdD4UUxqDVg8u4nwrFNiMRh7Xdt2VW5bSAEuWyYC7amZ3ny512OD4O9/Aql8i27LpkGU2/ATv02HlQ/tjntqt9M0CEuhTBZGOgMKTGYjbXXzqR4ycPZi6yl4MBSTp9k6gGAInTfTcgV6ON2OFmUP7L+yVmxiWZILWlKhyZdhcCt+s8dwNtMunXtVFeb8K409rEDs0PZO69ooVQqqwGa67bhvtZQTI5QZr0a21RznauPi8JUgKiDVgWoWanDU5p8tZkacCnqNFJEUwp6ZjUqRJpqeKVBI01PSrMhFKKmaY0YdQmlSDUia6MRNIUppTQx6amJpTRoI0xNImmJrMiKRFItTA1gVRNOxqBakKsTbVlKsAVIgg7RzmvHmvj9JKpbGe6xKrbGZUtqYRyXIz7TLQsk6aQ3ee3vFWt2Oytgm5dkd3cW1jOZ2WZCyYHerA9muFlbSsU7NiW7Qdxs7HUsCpMrrAnYfE9uHU1x593BfDsCFWFLnmz5uZ1JnUsSdzr8q6T2exjTkfp3CeQGuX4ajwEbAUDfOVZb3foo1Y/AfShuFXnNtbh95iHG2kmVXxhQAT4mmzTOndpV60PbfmPSrwa5rPFTFMrUmahiNRmkGpjU1ULNUVNOaapUVPTTSzViRpUwNSFZjRTZqeaZhQyFNT0qrSYUqemqWIiny0pp6QiRUDVh2qBNasquuFBJIAG5O1U2MQrCVPxBB111Bgigfaaw7We5nkEEi2VzlQQWy5tM0AqOmYnlWFwninY3HtXpUZgbRZw10I6qwzgyQMzFQTOvdPKqk1FuV1OJxiIJZgPDn8BrWFi/anvZUUgffYHy0Qa78z8K51OI2lZsjF5ILmczByAXDNyIYnQnQRVOI4uiyZLRyGvTQ1148HPlyG8UHauLpbO6gAhWZSVEtGUHKVncFdfoTgFCidk3QH3lnQg9eUc+VclifbCys6qD4a6+S9PGPOs3H/8AEdsp7EEvpDvlAGn2bYJ15SSavyY5/cdb7T4/OVwyEdrejMJ9y1uxJ5ZoA+NdBh7MKgGgUfyrzv2Ewty5da8xLO57zESYIBOp+H5FekOIUDc1qeF3t1HD/wC7Q9VH0FFqpoPg2tlfCR8CRWmFrk66qVaRQ1ZTEVLK8u1MyGroqtqm9KlQCGl2Zq2KUUYdVdmaQt1eRNRy0430qyGmKGrTSAoOqsppuzNX0stHy30FinFKKcUqNSpEUiKGNlpyKRpGsxiKiwp2FRJrBW9cXxjg6/prYhXuK+Rw0MIKpbtsQoI00XL+LlXasK59MIv9oMfvWXLbke/bTQHQaKw06mq4o5QNjvYfD3O0ZcytdJbMGJAaAMwUmNlFcZxX/hfimJAu23XkWZwQP3SCoPhMV6bw+eyUHdRlPmhKn5rV5FXOdiOXCcnzX7QcDfDXLlp4LI0GNu8iOPkflS4Bws3LgkDLzkx5fkV2vt9w7tMffAEmLLRz1tssf6B8ao9n/ZzJ3nOp/wANdyRsNdQNPDf49p5rzfP+2fjreBWhlhICLoTEZjzAHLf871tK+bXkPz9KFw2G7oBMDmBy8BRTDu5R9rTlt18am3XeR0Ps+/6s+f1ANbM1z/ArwzOs8gY+I/pW4K51ayabNTVGjTh81M1NmpmNRb0ZE5qNIUqNJ6Rc0qY02thiacU00lEVJSFTmqwtPTLibA4p6QNMDS6JCmNKmmsxqVIHWsvBZ1bNcYk5RmWZ70a5UkwZ00A9ZoatRqgayMP7Spedbad13VmAcQ0KcrDLMyDvrHnRz4Ynd39IUfIT86aFtxwBJIAG5rOewFv27k/3llgZ0jvrcA6zDv8Aw02J4BaYN3SWMmSzEzyIJJjltWR7QYG85w9tHWbWGZnzQA7EW0CxGiGHJPKF8auSY58qKw/tHh1uXFa6q94spMgEMFLEEiCM5bWaG497b2MPbZlYXSomEMgfvMJA8hJ20rzvGe0L9n2KhQFD2i1sklldgWRGUjNbadyDzy7TQF66DbKEBVAywV233Hx8dK6z/G43/Inw32sbF4+69wBTdRVUDT+7nKBJPegn1rs8LhgsaA7xJ2+pJ5evjXld7hKhpQgDcHOEAgnbcn0M6dZoqz7U37Xd/SM3IAItwj8R32HM1WY5Tm9fsoTEnTTwn0jaj0E7bxp+fWvE39s8adFdlHKFQHTWYCzsB8K6PhfBMRiQhxGOZphjZXPecjcK1tdNY1He8qmx0nPfI9P4NfBvKEOcgkPllgoKn32HdXUAwTOldStcvwTg1wlHu50W2ZRGYFyeWZUi3aTmLaLOgzHdT06tXK3t3niYFMDSzU09amqTC1E70+aoiitEppHSoA0+9ErYQFMGqUzUDWvRhZqkDUTT5qNKWanY1DtBNWRI6UpocCkakTTVWL0wpiKlSozptRIqLsBqdqd7keJOwG5/PWhXLMe6R+9uF/cH2j+0f6qNILTYnFhdTC8gWmT4KvvMfDQ0M19291Lh/ei0voP70eoqPBbWTOtw5rynvOfedGkqZ5DRlgQO5sJrTJp2JzXP4cviLAuBUTOpgM7uRBIgkgcwetc7/wAS7N0i+1lyos4Zc4DMCys7BhpoQFRt+vx6rg4i1cT7ly6PLMxcf9SsT2sxWReKN93Doo/EMQP+8VUrnynTxA8RJ1I7sd5RE9Zgggieceopm4hoct66sjY5iDt1Y9PHl10u4XwDEXWKLZZmAkfZZRp97Qgzt57UPieFX1KBkcC57g97MZAhRO+oEb613148CYjHZ9CzH0UaDbUc6I4Zgbl11S2pLMYTQksf2eXL0rqeFex2FvZrHbMMUCMrEg2LjCZVIE7yN9csiQSo6L2d9i8RhbQxFtRccMe1whO4HO24Pdu8xG4IiZgm56qcddN7Kex5wVggIpvPq91SC+v2e9llR+ywB6V03DVTKFYjtOYINtieoU6/WOprNs8a/SbCthSxmQxOVXtOBBt3Qw0cbiQAxAE6k1q23ZwVBR41KXUyuv70SPXLB5E1yuvXxzOh62OjMPX+s1IKw2b4gH6RQJDJsLieX663/CDnA8stTw/FJ0OViPuGT62z318gGqK6D5b9n5j+tRLN934H+opWb4YSpkfn151YW50VkO0P3T8V/rT9r+yfhUDxC3/mKfIg/SojiFv76jzMfWK2DUhiFLZZht4IgwOkjWrzWSttWxouDK0YcqCIO9wHQj1rWPKhiDVGkBTxWKJNB4pzsdvrRhFD3Lwkc/z0ozVRUmvj1o2zdPPbahM8NPKI6fnejMNB5QfCq4jl4y7+KlonTw/rRK3oHhFZ7AqZjQCZ8PPltRY106bxtO4+VJE2rsjXSnuXYE7+W5PICh0JFUYnEFiAvvElUPQj335+6NB4mOdAvSi/jQbq22LKG0ZwO6WB0shvs+J5nu6MYGkrgCOmw/pQd1Fy9mUGSMsHXTxneefnQS3mtsFYyswHJJOpgBydTyAY7zDawzt7E6F8SOQreGy6P42zGY/hhX8kI+1RpNC3NRHLnQ/C8RvaO6Rl8bZnIZ5xlKzzKTzqbTiOCkXcQvIujD8ahf8Ax1zftGvaXMVb/wA7FYS0fFZDN8p+NdGhjGx9+2hj/l3AD/1a5i9jQMZdZo7mLZ46lMLaCx+O4vxrpPHLl6B4VhgcTdDKrTat6OTkgqpM6cip+PwzPbZTZw6OgGbtLyoZ1SWuKSnjlBA6Eg8q6Dg9ubjMYOazbMlC4khT7g15+lTPCv0vsEb3Rcv3bm+qi64AH72ePIGq3tFmzHK/8PPY04gi9dVhZXZTI7Rht+EdevrXpgXs7iqWlmB7MsRNxVkm2xO7AEkN5z9ssXfxGWANWOwn5novj6bwDTh+HKczOc1xoBfYrBlRbH2ACAR1IBM8teW+q48PmZFGK4HmufpWFIS+RDSIS8o0yXl66ETuD5SDcJiExCnMpV7ejo2ly02mzAzlM6Op1qeBvkMQ0AklWjQdoBMjwdIYDlGupNW47hwuQ6nJeQHs7i+8OcEfbQ81Onkda1v4ZP2JjPbEnvqOpAcDrOit/p8zQy421ilOUq9oSHfpuCoJ93z+HI1eeHq5zklwAAyNBFs6sQFA00YTImAusTIl5WYMlhUVgsrI7ltiCULhfeckyF5A5jrGY+T9L2vZdLYy5tfdl2nchOQ/aeANNIilewVxlYjKGg5c/wCsOaDl0kKmvJZqHAcarWZKlLo0vIxzOLg0MtuwkGDtGgAiBpJekmp88PrN9n7hv4WzdZ3zOilgGygNEOAEA0DAj0rQ/ROj3B+Nj/uJrN4OOxW5a+7duFR+y5LCPCS1F3sZlRid4089h84rWtjn+Bm5fuXHOQ9652ehtsbaXXtqS9uCGORu9BERpzrZt410IVgZOytALf8ALuDuOf2WytzNBcGcKZGwtW18ixuXT/1RWv2ivbIeCIOcMBBHOQdI502tItsYtXBIO3vAiCp6MDqDz+e1Ob2sVzWDvOytcHctTFl2JLhAY/XTq1ksDBnMoO8d6tS1ekayHBGdfunmPHkQeYIqbFS6Nv4iDHxP9KB0LbyP61YUzyZMa8vCqhbiS2gEdNZ6VpVC/KirNz0/IoS26wddtDzgj8j405vbxH5/ntp406LNDW7ZkgGQPTef61NswOkQTIiZ5Tv61FA8aj6VIK3SilO5opP2j8ydB8zWK2PK3iuR2RQEW4sEEjW5I3ktAMSSV0FaWJukZS2gBLHyUM2vqBQmAwdwWxmHeIk66y2rfMmn8Te6tTFq5JDAxuNivgw3U+BindVZYIGoM8xrpEHzjaIJG1VX+GFtSuo2IMEeAIIK+hEzVBsX0276+MBvRlHyK/irdMkt/su65m39lySSB0Y9NYDHbZuTM+Lfs2F37shv3GjN8Mqt+AjnXPcR9r0sOyYm1dtWxAS6yh7bEgSpZMwVtSIMyPhVGG9rbJVltP2qIuYhQSyKN4zAZkHPmo6r7j8uf3PHT3b/AP8Ad4Zjue0t/EC5/wCKuEuXpxGJI1m/e9Aeyt/XDn51seznFDexFhToiIWt8zGVgMzcyoDp45Z5iue4ZiyqPd1lrjhIEtJYsWURqQ12F6sw5Kxpn8Ry/rY4HjCjorHKcoT3gpm2xUgGDJhG00906jetf2cxndgQXFuyrE7JCdoxY9S146bmPMrj8I9mLhVnuXntK2aLYUArnLhl/WIDC5tySJ15CugTBdgSC0q0tmbKve7oaYAUHwAGh5xVXDNaduAJmSYzMd26T0AnQbD41fhbsidQPEEc+h1oOwHPuoT4t3F9JGY+ikeNXf2Yzjvvp91JVfU6sfQgHpUXHSKsRjUN7s1cZ3WCBrldJuWmJGg2ca790VpW8SDbDHQRJ6jST60FiMF2do9mqjL3wBpJQhxy55Y9ajcaLdw7i25ZQDqxkXFX1LAfCts8bLAfEsdiQyCwVtP2g7VtGzORJUiO8qJDNtJIUEETRuHvs0woW9q1y0p7l0bG7YJ+1oJQ+vJmEbhl/MrIwItqyFSqkXGJDXXkkEEuOoHdq+y2eFdTbcGRJgg8ijfz09RVWpk/f1Xib+VhiLesCLi7So6g/aEc/pM6uHv5lDKZBEgjYg0Petux1hb/ACbQJfjkde5c+vLnGTw/E9lcKgRbd8uU6GzeP2GB90PuDtO29FipWqTlxB/aQf6Tv69ofhVfGmm3lAMsQo6jNoD6Eg0sfaZblp/2svLUuCqj4tQ3FSwdebgFgN9ToNuQc2z1iaMNX8MWc7/ecx+6sIvyX51RirvbMbSn9WIN2DE7ws+P01+5MmDC2LSKQ0ZVnTYanQyBzJ0OojVlkvBYAosBTvJJiWPM6afDQCAAAAAdN/xaXkAQAIAgDQDTSOmlAds1swuyqSv7dpfet+LW82ZeZWR941fiMQLSzchRoNSJM8gBqTQF9sTdKtatC2qMHDXJDsV2VbY1UMJUlo0Y6GmNWqcXI/eA1G08v5c+dMyETMQSD4SPXwHwrNwKEyqCUEG31yOM6egDZR+6elaSWG6emlGSKnaSoTMxrtuD46/zq1JNRWwelXJZbp8T4UKW0xanqJJqaWbxt+408rVzrz7MfQ1a3Frc+915EfWqOMg5W3nsrsenZN/I1pMxmn8if0A3GbX+Yo8yB/Oqzxmz/m2/41/rWg1w+Pzqt7oG5+dYVgccuYa4stcGYjKDade0I6ESQ6/suGXwrjV9n7KXA1lsjgyr21NtgR9o2wWtv+Dsq9Ax+JtP3GVbxG6Zc8eehyHxMedcdhsGtuzd7YdmBdYKzWrfasWg5cOqyAktCmX9ABXTj0485tWYa/YwZW9ffsni4qoLdwC5nUDNbt5e4CQsoMygxlIBiuI4f7Ti2oa4plUy2FR1W4HOabgTI+2ZiM8CWYicxjdtYRLV8I+Et3sxVRauHMbT3SShe6QSXK23YqqhVGXnWX7McMZB22RSkBnQIrOttwCLijQugkqyAgiN22F5HG2tq3xTiN60vZW7eES2q9kvZZnykrbBlhpqw7yJoJmKP4FwbHLxKw9/trnYi7buXGns2DKWV7ZJiCWVIXXuajppXbTfozNatW7mZc1t7QgNEMD3IYElQJA7pgzK1tcH7G7atkrbzETGQLrzAU9NjqTI11qLcdZx39bJsgxIBjaR5bfAfAVaoA6UEOF2+VtRy0EH5VMcNTkGHk9wfR6np1EuARHUR8dKxrV7upOx7G43ktprh/1Wl+NE4rgdogllYgCTN27t/HWY6FUCxMYdlA6lbVrST/zI8KZILXSYG3ltIDvlE/vHVvmTSvWlYQwB8/5Gs5OJYiNcIQegvWm+ZYVdbxznexcX1tn/AGuaKdU4jBXFUhf1qHe25ggfsP1GkTHnNZuNVL823bJdy5Q1wQSp/wAK+PtLPu3VmDv0bbGLP+Xc+FDY5Ld9St2yzLylGkT0IEj0plxr2yP7VdrN2xdzJiMOA4ze8yqdHBGjEdRvoeZjWVla+92dgoA30IUqR1J0geK/eFBWcHEBs10W5OHFxSt4bA2jcIGa13gToSADMiqOIYe5bNoC4trtbr5yitcu3GyLlNoFe4wUMCCIA1E6Cqs61H02mvJZBe6wDtAiZPgiAe9qTtuST0AiL1+77qdin3nE3D5W57v4iD4VRw63ZsyVS4XO9xrd1nP4is+ggeFG/wBqL0f/APncn/bXPHWVLCcNRDm1Z+bsczen3R4KAKJFB/2qg3zD/wDXcH/bSPFre8t6I5+gosqpYC4eoS+VGn94norLdtj0XEMPStmsaxeD4jMsx2pBkFTrhhOhAMd0VshK3JuJ/Kpg1ALUwKmaqh2S5OhAHiJ+O2/hERzpzmPhtHX1/OtXg0xrABi7BIWde9BgRowZPqwrMt8aRcts3M10AB7aqXcFe6e6uoMidfhrW7ibOZSNpBg9DyPodfSgeG3BnfQKbnfOgnMsJcUnnlKj+I0y9dpvvSstdb3Uyjk1yJ/gWSfUpVJ4M7Gbjlh0HdB8CvMbe8WnwrbJoTF47KQijPcYSq7aTEsdcqjrHgATAO0WMrF3zaAVVMkwiKoGY793kojUk+PQkZl3h7WpxN857oEKAJVCdlt+PjGuscyekw2Fyks3ec7t4fdUcl+JMazyBnt78727JEdGubg/hEH+E8zTosYlngrLcw6t/eM9y/cP7YtlfUDOFGvKaot8Ma3bFy3mzYd7iPA1NtmLHLO+XOCNOp8K6Qd7Gn/07IA87jT9EqeBQdriEOoLK0eDoFI/9s1X0n5AYPg5t96ye48MV0CNIBLJ9xjM9DzAGql/2atzUT4ts2+qt4jxBG2lT4T+rdrJnud634ox/kT8/CjHw5BzpvzHJvOOfQ7jxGlGnFC4W6g7rFxGxifnp6AqPClbx2sOGQ+MR6aAn4EeNaNi6GEiehB3B6H8xzEjWpXLYYQwBB5MAR8DTrYAx2ZrRAJ7/cBGUznISfTNPpQOJtMYYA99r6Dwm2wUjX/0F+NWXsAiXi1sEEAaZjka6/ctypnYFiegYGKNx1jJY7v+FldRzPZwSPElQR+Kq3E+rFLMAddQCCI2InXqdfppTFX6t03HxGm/hQo41atAW5LvsqKCzsu6EAcspXWrraXrhlv1KclENcPmdVX/AFeQqKqKr+M7P3mIk9zdmY8wFWSfwif5xi6+wNtT1hrhHgPdTzYt4qK0sPgUSSBqd2Mlj5sZJHhNU4xyxFq20MdWYfYXmdeZOgHXqFatDXLYywQLly0zqLAaLmhuXLwBypmMns15r7pJywIYVbiOEvduXhiP1xst3RlUA2rioe4FgLcz237wg90CQDpv43CqFs2VHdNxNN9E/Wmes9mQSd83jVrW8uIU/fRlPmuUrPoXp+k/LIwmBvIgNq6161l7mc98A7EP9ryYHaIFaGGxOc5SSrfdbQsegI0JjkvqKuVOxuR/h3G/gcn/AGsT/EZ1zGDL2FVxDAEeImp1cUjDt1nx0nnIjpt4/WpLaP8A8SY9OdVfo1y3/dnMv3XJP8LwWHrm9Kjb41bObMcrKCWRoDQupKie8I6T4xRn8Voe0ha+d/7xzPOFtWrZGn7Tn4Ub+inUyxMad4j032+ND8JtmWLbgBW8LjE3rvpN1V/BWqAaqpl6AtZfKIksD1EETzHIx86s7Mhhvl5jN4HUaelFDSpEVJ0KKbtKWWomoWctWZjFyuCu7HMvIZwIKk8g6SPAgncitI1C9aDKQdj4wRzBB5EEAg8iKZ0LGZb44LrFLALMujswIS0ejbZnH3AZ01IGtHYawqA6yzasxjMx2k/QAQBsAKBBa055zq6gHvDQC6g6+6GQeEfYz6Nu+GUMGBUiQQdCOs02YmXfQfGuIG2gC63LhyW16sfoANSeQ1q7BYUWrYUaxueZJ1YnzJJ8NqyuHOL95sSTNtZt2Oh1/WXB5kZQeit1rWGIE7itg9B8LbNfxLcg62x+BZP++rU0xTft2gf4Gj/y0J7L3M2HD/5rvc/iYx8gKvxV0DE2DzIuL6ZS31QU/oizi1kgLdQd+1J/eX7Sz5T9aOsXwyhl1VgCD4HUeVIH8mgOHv2dxrJ21e2TzUnvCecEz6npWI29ZM5k0bx2Ybw0axqdeRMidQ0TxJchaDmByldM2fkvTWdDtGsxrVty8FBJMAc/p5nlA1NZZw/aXi0ZXIjqbadTrHaNrHQdRmzvsHgvBWyzFjrlJmNmu7ORPJR3B07wPu1oIfCq7ShQFUQAIA8B9asz1rdaRlYZhZu5SNBCj/lEk2z+BibZ8IJ5VsR4UHj8NnAIALLOWfdYEQyN+yw08CAYOWg14ultCbhhRMFveBXe2/Rx8xBk7lv9E66aGMxWQDQljoqiJJ/l58tSdAalhMNkBkgsxliNieg/ZGw8upJIfC8OzE3rgh2HdXXuJpAP7RgE9Nt806Q9fia1MCFc2IHRLZPq5AHytv8AGpY/Ts2+7cX4Oez/APJPpVPCruftH1IZ4Gs6KB/3M4q3iiZrNwDfKY8Dyn119KGE3bIZSpEg6EHbWh8FdIY23MsolWJ99dp/eEgHzB+1AJsXgyhhswDDyIkfWh+IYIusqYuIc1s8p2g9QdQfAnrWkYUxrD4/h7TtbzW1drbLcGgzZgYtoD1Z4HSAZ3BouxxoXLQZV75zKUJ1VkMOGPJVO7RsRAlgKjw3C5j2jSRJKSIzEiDcI5ad1RyXzEM67ovfQzB4bIgU6ndm6sxLMfViT6+FEzTFhtTZ5qVYmDTMfzNRDVIMK0ANiajmrPvcbRQSQYAn0FAt7RE6Lacg6juXNR5lYqfmuuxvZxULrQJGvh/Ouducduz/AHNz+Fh/uoRuLYk7WbpH4R1211qpwqLyjWxd3NoZke6RoynXUb9SOhBIMgkVkcQLPbdO0NlrkjOP7pyY352rh2J2M/bMABXuN4iTOFxB8lE+GgMnTw60DifaMqIexfSN5tPH0jrtIrrJY42yuht3FtgIQbZACqjGNtIRphvQz1g1TxXFC1h7zzBS3cPrlMesxzrnbXtFEIguQdGtm1cuWv4SoKjTZSB4VZi+K2riFLljEKp37JbvIg+5dt5VGmy0/Kfvp1fAm7PDWU+7bQfIE/Oaq4zjspw7z7t+2D5P3D9RWZY43aIgXboiJDYS6x8JKKB8Ko4jxTDuuV7l5gCGhMNdVgR3l1dW10qfns/XTuVx4ESOVB4/FB8ptd65baQR7g0hg7bAQdRq3QGuLX2ytOYWzfu6TN1HI5/4VtcrDzg0YvGLlyA9m6yj7HZsqiMsQkAEa/aJ20rfGKnPXRLimuMCGB6PEovI9mDo7RpnOmvTMh2MPlVYEdZJkkncsTqT4muV/Tmn3bn8JA/nR1nHMP8ADbXlAk+YJqPmxeukVvD8/mKeazLfEiRraeOpyx9ajd4sY1tXNdh3Z+tbDrWz0HjsCHllyhoAIPuuBsr89OTDVfESDmf2/wAxYvHTSOzMmCd88cqYe0p//GxHoi9Y+/TlTbBuD4mynI6sSPsmO0jqDteXxHeHME1di+L2+xuurA9mjEjYrAMZlIldeorn8X7VKylXwWKYaGOxB6QZD91vgRWJxD2gAMHC4pkj3L9hbyDmQGNxXXkcxdvKrzfU/WO74DaKYWyDvkVm/ebvN82NaDiRlPOQZ8dK8/se2N0CP0PGAQdUcsBHhdBjw1NHWvaO+6yMLjDtoz2re/iizz5dK14NOcb/AAPFj9FWWgWyyMTAAyMy6k6DQD41O/xURKbHQOwOU+CKO9dbwXfrWDg7N2ZGF7PvFs0q9zMxJLZ7haCdycs6+FaVgXQA3Y/rCYLM4Zsp5knWOqiPAUWQy1fg+GAszOIzkMwOXPcaN7saR0Qaaa7kVoHFkmAjEa67ayeo20mf6is93vB0i2CCTnbMoywNIB96TpuKsxLXQBlVWJIG4GUaknU6xERzkbcpt31cjS16fOlrG1Z6vcX3spk6wCNIgaSddAN/6VEXGkwuoIiZEg7mY8TpUqaSmkGBEMB/L50PaY8zvt8dOVXA1msZirI18foKlk0/IpUq1Ku57poPBX2zOJMKwA9VU/UmlSrT1N8F3Wg1T2pk60qVUhUtww373hVwbWlSrfoDreY21aTMH+fLblV7mcup36mlSrMut2wdxPn5mnuqI2GvhSpUEOqjNECIB9TM02HEu08gI/1/0FPSpjLr1sFdfCo2EGvnSpVidd/z41YBqdqVKnkItuIByp7doQDG4H8qelWZTetjXTb/AOKpsOYP7zfWlSoIsuQNOo+e9EjbzBpUqzBu0Mb01tpH58aelWXFifn4VMClSqSrCwW390czGx5bCibQ0HkPpSpUj8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-108520" y="251357"/>
            <a:ext cx="76438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составьте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словосочетания имён прилагательных с именами существительными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    Укажите главное слово и поставьте вопрос к имени прилагательному. Укажи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 имён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существительных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2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511</TotalTime>
  <Words>476</Words>
  <Application>Microsoft Office PowerPoint</Application>
  <PresentationFormat>Экран 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Comic Sans MS</vt:lpstr>
      <vt:lpstr>Times New Roman</vt:lpstr>
      <vt:lpstr>Шаблон 2</vt:lpstr>
      <vt:lpstr>Значение и употребление имен прилагательных в речи</vt:lpstr>
      <vt:lpstr>   </vt:lpstr>
      <vt:lpstr>   </vt:lpstr>
      <vt:lpstr>  </vt:lpstr>
      <vt:lpstr>Значение и употребление имен прилагательных в речи</vt:lpstr>
      <vt:lpstr>Прочитайте на с.63 учебника, чему мы будем учиться, работая над этой темой.</vt:lpstr>
      <vt:lpstr>Задание 1. Игра «Узнай»   </vt:lpstr>
      <vt:lpstr>Задание 2 сапоги работа стакан лимон пальто карандаш</vt:lpstr>
      <vt:lpstr>Задание 3 составьте словосочетания имён прилагательных с именами существительными.      Укажите главное слово и поставьте вопрос к имени прилагательному. Укажи род имён существительных.</vt:lpstr>
      <vt:lpstr>Задание 4 Наблюдение над изменением имени прилагательного. - Понаблюдаем  за именами прилагательными, как они изменяются.</vt:lpstr>
      <vt:lpstr>Задание 5 - А теперь поработайте в парах. Перед вами карточки с заданием. Обсудите друг с другом и выполните задание, сделайте вывод.</vt:lpstr>
      <vt:lpstr>Имя прилагательное </vt:lpstr>
      <vt:lpstr>Задание 6 – самостоятельная работа - Допиши прилагательные в тексте</vt:lpstr>
      <vt:lpstr>Продолжи предложение</vt:lpstr>
      <vt:lpstr>Оцени себя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ВЕЛОСИПЕД И МЫ</dc:title>
  <dc:creator>Admin</dc:creator>
  <cp:lastModifiedBy>USER</cp:lastModifiedBy>
  <cp:revision>25</cp:revision>
  <dcterms:created xsi:type="dcterms:W3CDTF">2014-02-09T11:16:55Z</dcterms:created>
  <dcterms:modified xsi:type="dcterms:W3CDTF">2020-05-10T06:43:17Z</dcterms:modified>
</cp:coreProperties>
</file>